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60" r:id="rId3"/>
    <p:sldId id="261" r:id="rId4"/>
    <p:sldId id="263" r:id="rId5"/>
    <p:sldId id="267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61ADD99-2DDD-401F-8F5B-CDB49FB0F19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A40EC11-2541-4417-9708-7B0BCA45B1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/>
              <a:t>Задачи на устное решение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527626"/>
            <a:ext cx="3725044" cy="44973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dirty="0" smtClean="0"/>
              <a:t>Длина Набережных Челнов от Сидоровки до кафе Уют 23 км. За какое  время проедет мотоциклист  это расстояние без остановок, если ее скорость 23 км в ч?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27626"/>
            <a:ext cx="476948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6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429750" cy="641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60648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Самая большая скорость игрушечного поезда составляет 10 км в ч</a:t>
            </a:r>
          </a:p>
        </p:txBody>
      </p:sp>
    </p:spTree>
    <p:extLst>
      <p:ext uri="{BB962C8B-B14F-4D97-AF65-F5344CB8AC3E}">
        <p14:creationId xmlns:p14="http://schemas.microsoft.com/office/powerpoint/2010/main" val="213984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319" y="476672"/>
            <a:ext cx="3624741" cy="278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3964171"/>
            <a:ext cx="3105977" cy="273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576515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/>
              <a:t>Гульнара́ </a:t>
            </a:r>
            <a:r>
              <a:rPr lang="ru-RU" sz="2800" dirty="0" err="1"/>
              <a:t>Сами́това-Га́лкина</a:t>
            </a:r>
            <a:r>
              <a:rPr lang="ru-RU" sz="2800" dirty="0"/>
              <a:t> — российская легкоатлетка, первая в истории олимпийская чемпионка, обладатель-</a:t>
            </a:r>
            <a:r>
              <a:rPr lang="ru-RU" sz="2800" dirty="0" err="1"/>
              <a:t>ница</a:t>
            </a:r>
            <a:r>
              <a:rPr lang="ru-RU" sz="2800" dirty="0"/>
              <a:t> мирового рекорда на дистанции 3000 м с препятствиями.</a:t>
            </a:r>
          </a:p>
          <a:p>
            <a:pPr algn="just"/>
            <a:r>
              <a:rPr lang="ru-RU" sz="2800" dirty="0"/>
              <a:t>На Олимпиаде в Пекине в 2008 году завоевала золото с новым мировым рекордом 8 мин 59 сек</a:t>
            </a:r>
          </a:p>
        </p:txBody>
      </p:sp>
    </p:spTree>
    <p:extLst>
      <p:ext uri="{BB962C8B-B14F-4D97-AF65-F5344CB8AC3E}">
        <p14:creationId xmlns:p14="http://schemas.microsoft.com/office/powerpoint/2010/main" val="416075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12777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В 2014 году  пройдут </a:t>
            </a:r>
            <a:br>
              <a:rPr lang="ru-RU" sz="4000" b="1" dirty="0"/>
            </a:br>
            <a:r>
              <a:rPr lang="ru-RU" sz="4000" b="1" dirty="0"/>
              <a:t> </a:t>
            </a:r>
            <a:r>
              <a:rPr lang="en-US" sz="4000" b="1" dirty="0"/>
              <a:t>XXII</a:t>
            </a:r>
            <a:r>
              <a:rPr lang="ru-RU" sz="4000" b="1" dirty="0"/>
              <a:t> зимние  Олимпийские игры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333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16832"/>
            <a:ext cx="853631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/>
              <a:t>Правила дорожного </a:t>
            </a:r>
            <a:endParaRPr lang="ru-RU" sz="5400" b="1" dirty="0" smtClean="0"/>
          </a:p>
          <a:p>
            <a:pPr algn="ctr"/>
            <a:r>
              <a:rPr lang="ru-RU" sz="5400" b="1" dirty="0" smtClean="0"/>
              <a:t>движения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57847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59175"/>
            <a:ext cx="74168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 какой скоростью должен двигаться автомобиль в городе</a:t>
            </a:r>
            <a:r>
              <a:rPr lang="ru-RU" sz="3600" dirty="0" smtClean="0"/>
              <a:t>?</a:t>
            </a:r>
            <a:r>
              <a:rPr lang="ru-RU" sz="3600" dirty="0"/>
              <a:t> </a:t>
            </a:r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r>
              <a:rPr lang="ru-RU" sz="3600" dirty="0" smtClean="0"/>
              <a:t>Ответ</a:t>
            </a:r>
            <a:r>
              <a:rPr lang="ru-RU" sz="3600" dirty="0"/>
              <a:t>: 60 км в час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4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С какой скоростью должен двигаться легковой автомобиль за городом, на трассе?</a:t>
            </a:r>
          </a:p>
          <a:p>
            <a:endParaRPr lang="ru-RU" sz="3200" dirty="0" smtClean="0"/>
          </a:p>
          <a:p>
            <a:endParaRPr lang="ru-RU" sz="3200" dirty="0"/>
          </a:p>
          <a:p>
            <a:endParaRPr lang="ru-RU" sz="3200" dirty="0" smtClean="0"/>
          </a:p>
          <a:p>
            <a:endParaRPr lang="ru-RU" sz="3200" dirty="0"/>
          </a:p>
          <a:p>
            <a:r>
              <a:rPr lang="ru-RU" sz="3200" dirty="0"/>
              <a:t>Ответ: 90 км в час</a:t>
            </a:r>
          </a:p>
        </p:txBody>
      </p:sp>
    </p:spTree>
    <p:extLst>
      <p:ext uri="{BB962C8B-B14F-4D97-AF65-F5344CB8AC3E}">
        <p14:creationId xmlns:p14="http://schemas.microsoft.com/office/powerpoint/2010/main" val="180027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384042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21365"/>
            <a:ext cx="7549183" cy="46166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9728" indent="0">
              <a:buNone/>
            </a:pPr>
            <a:r>
              <a:rPr lang="ru-RU" sz="3600" dirty="0"/>
              <a:t>Что означает этот знак</a:t>
            </a:r>
            <a:r>
              <a:rPr lang="ru-RU" sz="3600" dirty="0" smtClean="0"/>
              <a:t>?</a:t>
            </a:r>
          </a:p>
          <a:p>
            <a:pPr marL="109728" indent="0">
              <a:buNone/>
            </a:pPr>
            <a:endParaRPr lang="ru-RU" sz="3600" dirty="0"/>
          </a:p>
          <a:p>
            <a:pPr marL="109728" indent="0">
              <a:buNone/>
            </a:pPr>
            <a:endParaRPr lang="ru-RU" sz="3600" dirty="0" smtClean="0"/>
          </a:p>
          <a:p>
            <a:pPr marL="109728" indent="0">
              <a:buNone/>
            </a:pPr>
            <a:endParaRPr lang="ru-RU" sz="3600" dirty="0"/>
          </a:p>
          <a:p>
            <a:pPr marL="109728" indent="0">
              <a:buNone/>
            </a:pPr>
            <a:endParaRPr lang="ru-RU" sz="3600" dirty="0" smtClean="0"/>
          </a:p>
          <a:p>
            <a:pPr marL="109728" indent="0">
              <a:buNone/>
            </a:pPr>
            <a:endParaRPr lang="ru-RU" sz="3600" dirty="0" smtClean="0"/>
          </a:p>
          <a:p>
            <a:pPr marL="109728" indent="0">
              <a:buNone/>
            </a:pPr>
            <a:endParaRPr lang="ru-RU" sz="3600" dirty="0"/>
          </a:p>
          <a:p>
            <a:pPr marL="109728" indent="0">
              <a:buNone/>
            </a:pPr>
            <a:r>
              <a:rPr lang="ru-RU" sz="2400" dirty="0"/>
              <a:t>Ответ: ограничение максимальной  скорости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13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6643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Что означает этот знак?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7236" y="1463675"/>
            <a:ext cx="3330702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325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912"/>
            <a:ext cx="1179190" cy="198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46" y="2636912"/>
            <a:ext cx="1158454" cy="195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266" y="2636912"/>
            <a:ext cx="1125802" cy="189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94150" y="980728"/>
            <a:ext cx="6187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Что означают эти знаки?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18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 каком порядке по приближении к железной дороге ни должны стоять</a:t>
            </a:r>
            <a:r>
              <a:rPr lang="ru-RU" sz="3600" dirty="0" smtClean="0"/>
              <a:t>?</a:t>
            </a:r>
          </a:p>
          <a:p>
            <a:endParaRPr lang="ru-RU" sz="3600" dirty="0"/>
          </a:p>
          <a:p>
            <a:r>
              <a:rPr lang="ru-RU" sz="3600" dirty="0" smtClean="0"/>
              <a:t>Ответ:</a:t>
            </a:r>
            <a:endParaRPr lang="ru-RU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72866"/>
            <a:ext cx="1125802" cy="189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589" y="4070453"/>
            <a:ext cx="1179190" cy="198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4201"/>
            <a:ext cx="1158454" cy="195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70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4330824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Скорость пеше-хода 4 км в ч. Пройдет ли он расстояние  16 км за 3 ч?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3133923" cy="368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4888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Ч</a:t>
            </a:r>
            <a:r>
              <a:rPr lang="ru-RU" sz="4400" dirty="0" smtClean="0"/>
              <a:t>то </a:t>
            </a:r>
            <a:r>
              <a:rPr lang="ru-RU" sz="4400" dirty="0"/>
              <a:t>означает этот </a:t>
            </a:r>
            <a:r>
              <a:rPr lang="ru-RU" sz="4400" dirty="0" smtClean="0"/>
              <a:t>знак?</a:t>
            </a:r>
            <a:endParaRPr lang="ru-RU" sz="4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8352928" cy="962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5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655" y="2492896"/>
            <a:ext cx="2857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458112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None/>
            </a:pPr>
            <a:r>
              <a:rPr lang="ru-RU" sz="2400" dirty="0"/>
              <a:t>Ответ: Указывает максимальную продолжительность пребывания транспортного средства на стоянке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29707"/>
            <a:ext cx="59955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Что означает этот знак?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2982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3837" y="3111500"/>
            <a:ext cx="2857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1340768"/>
            <a:ext cx="6643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Что означает этот знак?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5416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78745"/>
            <a:ext cx="2569124" cy="22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2569124" cy="22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57294" y="4465475"/>
            <a:ext cx="6837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Что означают эти знаки?</a:t>
            </a:r>
          </a:p>
        </p:txBody>
      </p:sp>
    </p:spTree>
    <p:extLst>
      <p:ext uri="{BB962C8B-B14F-4D97-AF65-F5344CB8AC3E}">
        <p14:creationId xmlns:p14="http://schemas.microsoft.com/office/powerpoint/2010/main" val="19485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92696"/>
            <a:ext cx="7560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10.2.18.   Дорожный знак 3.20 – Обгон запрещен Вне зависимости от наличия дорожной разметки, обгон в зоне действия данного знака влечет выезд «на </a:t>
            </a:r>
            <a:r>
              <a:rPr lang="ru-RU" sz="2400" dirty="0" err="1"/>
              <a:t>встречку</a:t>
            </a:r>
            <a:r>
              <a:rPr lang="ru-RU" sz="2400" dirty="0"/>
              <a:t>» в запрещенном месте. Если на дороге нанесена «сплошная» или другая линия, запрещающая её пересечение – обгонять нельзя НИ ПРИ КАКИХ УСЛОВИЯХ!</a:t>
            </a:r>
          </a:p>
          <a:p>
            <a:r>
              <a:rPr lang="ru-RU" sz="2400" dirty="0"/>
              <a:t>10.2.19.    Дорожный знак 3.22 – Обгон грузовым автомобилям запрещен Вне зависимости от наличия дорожной разметки, обгон в зоне действия данного знака влечет выезд «на </a:t>
            </a:r>
            <a:r>
              <a:rPr lang="ru-RU" sz="2400" dirty="0" err="1"/>
              <a:t>встречку</a:t>
            </a:r>
            <a:r>
              <a:rPr lang="ru-RU" sz="2400" dirty="0"/>
              <a:t>» в запрещенном месте, если Вы управляете грузовым автомобилем.</a:t>
            </a:r>
          </a:p>
        </p:txBody>
      </p:sp>
    </p:spTree>
    <p:extLst>
      <p:ext uri="{BB962C8B-B14F-4D97-AF65-F5344CB8AC3E}">
        <p14:creationId xmlns:p14="http://schemas.microsoft.com/office/powerpoint/2010/main" val="284521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496944" cy="637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0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907"/>
            <a:ext cx="4624735" cy="43762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На скачках скорость лощади превышает 60 километров в час. Сравните скорости первого и последнего лощадей.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58" y="1772816"/>
            <a:ext cx="386128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06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7" y="1412776"/>
            <a:ext cx="4536505" cy="4448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Автобус  из ЧЕЛНОВ до УЛЬЯНОВСКА  едет 9 часов. С какой скоростью едет автобус, если расстояние между городами 450 км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895149" cy="429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21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48880"/>
            <a:ext cx="55983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ru-RU" sz="2800" dirty="0"/>
              <a:t>Быстро встали, улыбнулись,</a:t>
            </a:r>
          </a:p>
          <a:p>
            <a:pPr indent="0">
              <a:buNone/>
            </a:pPr>
            <a:r>
              <a:rPr lang="ru-RU" sz="2800" dirty="0" smtClean="0"/>
              <a:t>Выше-выше </a:t>
            </a:r>
            <a:r>
              <a:rPr lang="ru-RU" sz="2800" dirty="0"/>
              <a:t>подтянулись.</a:t>
            </a:r>
          </a:p>
          <a:p>
            <a:pPr indent="0">
              <a:buNone/>
            </a:pPr>
            <a:r>
              <a:rPr lang="ru-RU" sz="2800" dirty="0" smtClean="0"/>
              <a:t>Ну-ка, </a:t>
            </a:r>
            <a:r>
              <a:rPr lang="ru-RU" sz="2800" dirty="0"/>
              <a:t>плечи распрямите,</a:t>
            </a:r>
          </a:p>
          <a:p>
            <a:pPr indent="0">
              <a:buNone/>
            </a:pPr>
            <a:r>
              <a:rPr lang="ru-RU" sz="2800" dirty="0"/>
              <a:t>Поднимите, опустите.</a:t>
            </a:r>
          </a:p>
          <a:p>
            <a:pPr indent="0">
              <a:buNone/>
            </a:pPr>
            <a:r>
              <a:rPr lang="ru-RU" sz="2800" dirty="0"/>
              <a:t>Вправо, влево повернитесь,</a:t>
            </a:r>
          </a:p>
          <a:p>
            <a:pPr indent="0">
              <a:buNone/>
            </a:pPr>
            <a:r>
              <a:rPr lang="ru-RU" sz="2800" dirty="0"/>
              <a:t>Рук коленями коснитесь.</a:t>
            </a:r>
          </a:p>
          <a:p>
            <a:pPr indent="0">
              <a:buNone/>
            </a:pPr>
            <a:r>
              <a:rPr lang="ru-RU" sz="2800" dirty="0"/>
              <a:t>Сели, встали, сели, встали,</a:t>
            </a:r>
          </a:p>
          <a:p>
            <a:pPr indent="0">
              <a:buNone/>
            </a:pPr>
            <a:r>
              <a:rPr lang="ru-RU" sz="2800" dirty="0"/>
              <a:t>И на месте побежали.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052736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ФИЗКУЛЬТМИНУТКА</a:t>
            </a:r>
          </a:p>
        </p:txBody>
      </p:sp>
    </p:spTree>
    <p:extLst>
      <p:ext uri="{BB962C8B-B14F-4D97-AF65-F5344CB8AC3E}">
        <p14:creationId xmlns:p14="http://schemas.microsoft.com/office/powerpoint/2010/main" val="180092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84784"/>
            <a:ext cx="942975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Скорость чтения 16-летней киевлянки Иры </a:t>
            </a:r>
            <a:r>
              <a:rPr lang="ru-RU" sz="2800" dirty="0" err="1"/>
              <a:t>Иваченко</a:t>
            </a:r>
            <a:r>
              <a:rPr lang="ru-RU" sz="2800" dirty="0"/>
              <a:t> — 163 333 слова в минуту </a:t>
            </a:r>
          </a:p>
        </p:txBody>
      </p:sp>
    </p:spTree>
    <p:extLst>
      <p:ext uri="{BB962C8B-B14F-4D97-AF65-F5344CB8AC3E}">
        <p14:creationId xmlns:p14="http://schemas.microsoft.com/office/powerpoint/2010/main" val="40037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" y="1844824"/>
            <a:ext cx="9144000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7667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Некоторые самолёты развивают скорость         до </a:t>
            </a:r>
            <a:r>
              <a:rPr lang="ru-RU" sz="3200" dirty="0" smtClean="0"/>
              <a:t>1000 </a:t>
            </a:r>
            <a:r>
              <a:rPr lang="ru-RU" sz="3200" dirty="0"/>
              <a:t>км в ч</a:t>
            </a:r>
          </a:p>
        </p:txBody>
      </p:sp>
    </p:spTree>
    <p:extLst>
      <p:ext uri="{BB962C8B-B14F-4D97-AF65-F5344CB8AC3E}">
        <p14:creationId xmlns:p14="http://schemas.microsoft.com/office/powerpoint/2010/main" val="43631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1" y="1484784"/>
            <a:ext cx="9178230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Бухта </a:t>
            </a:r>
            <a:r>
              <a:rPr lang="ru-RU" dirty="0" err="1"/>
              <a:t>кОММОНВЕЛВФ</a:t>
            </a:r>
            <a:r>
              <a:rPr lang="ru-RU" dirty="0"/>
              <a:t> расположена в Антарктике, официально признана самым ветреным местом на Земле, тут постоянно дует ветер со скоростью 240 км в час.</a:t>
            </a:r>
          </a:p>
        </p:txBody>
      </p:sp>
    </p:spTree>
    <p:extLst>
      <p:ext uri="{BB962C8B-B14F-4D97-AF65-F5344CB8AC3E}">
        <p14:creationId xmlns:p14="http://schemas.microsoft.com/office/powerpoint/2010/main" val="304436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7645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65036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Трёхпалый  ленивец  передвигается  со скоростью около 2 метров в минуту.</a:t>
            </a:r>
          </a:p>
        </p:txBody>
      </p:sp>
    </p:spTree>
    <p:extLst>
      <p:ext uri="{BB962C8B-B14F-4D97-AF65-F5344CB8AC3E}">
        <p14:creationId xmlns:p14="http://schemas.microsoft.com/office/powerpoint/2010/main" val="24702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218</TotalTime>
  <Words>431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Spring</vt:lpstr>
      <vt:lpstr>Задачи на устное решение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Ландыш</dc:creator>
  <cp:lastModifiedBy>Ландыш</cp:lastModifiedBy>
  <cp:revision>16</cp:revision>
  <dcterms:created xsi:type="dcterms:W3CDTF">2012-03-18T14:28:25Z</dcterms:created>
  <dcterms:modified xsi:type="dcterms:W3CDTF">2013-02-05T18:00:11Z</dcterms:modified>
</cp:coreProperties>
</file>