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6"/>
  </p:notesMasterIdLst>
  <p:sldIdLst>
    <p:sldId id="331" r:id="rId2"/>
    <p:sldId id="256" r:id="rId3"/>
    <p:sldId id="329" r:id="rId4"/>
    <p:sldId id="33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9" r:id="rId55"/>
    <p:sldId id="311" r:id="rId56"/>
    <p:sldId id="310" r:id="rId57"/>
    <p:sldId id="314" r:id="rId58"/>
    <p:sldId id="315" r:id="rId59"/>
    <p:sldId id="317" r:id="rId60"/>
    <p:sldId id="318" r:id="rId61"/>
    <p:sldId id="319" r:id="rId62"/>
    <p:sldId id="321" r:id="rId63"/>
    <p:sldId id="322" r:id="rId64"/>
    <p:sldId id="323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1FC08-B84B-4FA6-BCFE-6B910A2E8439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C1F1-A528-4B79-B195-C9E7E29DE2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6C1F1-A528-4B79-B195-C9E7E29DE2C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6C1F1-A528-4B79-B195-C9E7E29DE2C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F043E7F-F448-4D84-93E7-9A598DB8F807}" type="datetimeFigureOut">
              <a:rPr lang="ru-RU" smtClean="0"/>
              <a:pPr/>
              <a:t>09.12.2009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6C2716F-20FA-45CA-A50D-C85677C79A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СТАТЬ ОТЛИЧНИКОМ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256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В. 2560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0   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Д. 2056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9. Сколько будет 256х0?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А. Все стороны разные</a:t>
            </a:r>
          </a:p>
          <a:p>
            <a:r>
              <a:rPr lang="ru-RU" sz="4000" b="1" dirty="0" smtClean="0"/>
              <a:t>В. Противоположные стороны равны</a:t>
            </a:r>
          </a:p>
          <a:p>
            <a:r>
              <a:rPr lang="ru-RU" sz="4000" b="1" dirty="0" smtClean="0"/>
              <a:t>С. Все стороны равны</a:t>
            </a:r>
          </a:p>
          <a:p>
            <a:r>
              <a:rPr lang="ru-RU" sz="4000" b="1" dirty="0" smtClean="0"/>
              <a:t>Д. Три стороны равны</a:t>
            </a:r>
            <a:endParaRPr lang="ru-RU" sz="4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10. У квадрата: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72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В. 63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64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Д. 56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11. Сколько будет 7х8?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80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90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110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12. Какова величина прямого угла?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Две стороны равны</a:t>
            </a:r>
          </a:p>
          <a:p>
            <a:r>
              <a:rPr lang="ru-RU" sz="4400" b="1" dirty="0" smtClean="0"/>
              <a:t>В. Все стороны разные</a:t>
            </a:r>
          </a:p>
          <a:p>
            <a:r>
              <a:rPr lang="ru-RU" sz="4400" b="1" dirty="0" smtClean="0"/>
              <a:t>С. Есть прямой угол</a:t>
            </a:r>
          </a:p>
          <a:p>
            <a:r>
              <a:rPr lang="ru-RU" sz="4400" b="1" dirty="0" smtClean="0"/>
              <a:t>Д. Все стороны равны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13. У равностороннего треугольника: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Все углы прямые</a:t>
            </a:r>
          </a:p>
          <a:p>
            <a:r>
              <a:rPr lang="ru-RU" sz="4400" b="1" dirty="0" smtClean="0"/>
              <a:t>В. Два угла прямые</a:t>
            </a:r>
          </a:p>
          <a:p>
            <a:r>
              <a:rPr lang="ru-RU" sz="4400" b="1" dirty="0" smtClean="0"/>
              <a:t>С. Один угол прямой</a:t>
            </a:r>
          </a:p>
          <a:p>
            <a:r>
              <a:rPr lang="ru-RU" sz="4400" b="1" dirty="0" smtClean="0"/>
              <a:t>Д. Все стороны равны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14. В прямоугольном треугольнике: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6 и6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4 и 10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7 и 6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Д. 7 и 7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15. Произведением каких чисел можно представить число 42?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Вариант </a:t>
            </a:r>
            <a:r>
              <a:rPr lang="en-US" b="1" dirty="0" smtClean="0">
                <a:solidFill>
                  <a:srgbClr val="0070C0"/>
                </a:solidFill>
              </a:rPr>
              <a:t>II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А. Перемена            </a:t>
            </a: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В. Отпуск</a:t>
            </a: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С. </a:t>
            </a:r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Пересменка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        </a:t>
            </a:r>
          </a:p>
          <a:p>
            <a:r>
              <a:rPr lang="ru-RU" sz="4400" dirty="0" smtClean="0">
                <a:latin typeface="Arial" pitchFamily="34" charset="0"/>
                <a:cs typeface="Arial" pitchFamily="34" charset="0"/>
              </a:rPr>
              <a:t>Д. Каникулы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1. Как называется промежуток времени между четвертями?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А.45мин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50мин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40мин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35мин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2. Сколько минут идут уроки?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000372"/>
            <a:ext cx="8305800" cy="1143000"/>
          </a:xfrm>
        </p:spPr>
        <p:txBody>
          <a:bodyPr>
            <a:noAutofit/>
          </a:bodyPr>
          <a:lstStyle/>
          <a:p>
            <a:pPr algn="l"/>
            <a:r>
              <a:rPr lang="ru-RU" sz="4400" b="1" dirty="0" smtClean="0"/>
              <a:t>А. Тайм      </a:t>
            </a:r>
          </a:p>
          <a:p>
            <a:pPr algn="l"/>
            <a:r>
              <a:rPr lang="ru-RU" sz="4400" b="1" dirty="0" smtClean="0"/>
              <a:t>В. Четверть</a:t>
            </a:r>
          </a:p>
          <a:p>
            <a:pPr algn="l"/>
            <a:r>
              <a:rPr lang="ru-RU" sz="4400" b="1" dirty="0" smtClean="0"/>
              <a:t>С. Семестр  </a:t>
            </a:r>
          </a:p>
          <a:p>
            <a:pPr algn="l"/>
            <a:r>
              <a:rPr lang="ru-RU" sz="4400" b="1" dirty="0" smtClean="0"/>
              <a:t>Д. Период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772400" cy="3143272"/>
          </a:xfrm>
          <a:ln>
            <a:solidFill>
              <a:schemeClr val="accent1"/>
            </a:solidFill>
          </a:ln>
          <a:effectLst/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1. Как называется учебное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время между каникулами?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6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8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5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7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3. Сколько дней в неделе?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В. 100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200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1000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4. Сколько лет в веке?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Май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Апрель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Июнь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Март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Как называется 4-й месяц?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10кг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1000кг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100кг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Д. 10 000кг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6.</a:t>
            </a:r>
            <a:r>
              <a:rPr lang="ru-RU" sz="6000" b="1" dirty="0" smtClean="0">
                <a:solidFill>
                  <a:srgbClr val="0070C0"/>
                </a:solidFill>
              </a:rPr>
              <a:t> 1 </a:t>
            </a:r>
            <a:r>
              <a:rPr lang="ru-RU" b="1" dirty="0" err="1" smtClean="0">
                <a:solidFill>
                  <a:srgbClr val="0070C0"/>
                </a:solidFill>
              </a:rPr>
              <a:t>ц</a:t>
            </a:r>
            <a:r>
              <a:rPr lang="ru-RU" b="1" dirty="0" smtClean="0">
                <a:solidFill>
                  <a:srgbClr val="0070C0"/>
                </a:solidFill>
              </a:rPr>
              <a:t> – это: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Умножения чисел</a:t>
            </a:r>
          </a:p>
          <a:p>
            <a:r>
              <a:rPr lang="ru-RU" sz="4400" b="1" dirty="0" smtClean="0"/>
              <a:t>В. Сложения чисел</a:t>
            </a:r>
          </a:p>
          <a:p>
            <a:r>
              <a:rPr lang="ru-RU" sz="4400" b="1" dirty="0" smtClean="0"/>
              <a:t>С. Деления чисел</a:t>
            </a:r>
          </a:p>
          <a:p>
            <a:r>
              <a:rPr lang="ru-RU" sz="4400" b="1" dirty="0" smtClean="0"/>
              <a:t>Д. Вычитания чисел 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7. Разность – это результат: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Умножить две стороны</a:t>
            </a:r>
          </a:p>
          <a:p>
            <a:r>
              <a:rPr lang="ru-RU" sz="4400" b="1" dirty="0" smtClean="0"/>
              <a:t>В. Сложить две стороны</a:t>
            </a:r>
          </a:p>
          <a:p>
            <a:r>
              <a:rPr lang="ru-RU" sz="4400" b="1" dirty="0" smtClean="0"/>
              <a:t>С. Сложить все стороны</a:t>
            </a:r>
          </a:p>
          <a:p>
            <a:r>
              <a:rPr lang="ru-RU" sz="4400" b="1" dirty="0" smtClean="0"/>
              <a:t>Д. Умножить все стороны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8. Чтобы вычислить периметр нужно: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241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240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239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124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9.Сколько будет 240х1?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С двух сторон</a:t>
            </a:r>
          </a:p>
          <a:p>
            <a:r>
              <a:rPr lang="ru-RU" sz="4400" b="1" dirty="0" smtClean="0"/>
              <a:t>В. С одной стороны</a:t>
            </a:r>
          </a:p>
          <a:p>
            <a:r>
              <a:rPr lang="ru-RU" sz="4400" b="1" dirty="0" smtClean="0"/>
              <a:t>С. С трех сторон</a:t>
            </a:r>
          </a:p>
          <a:p>
            <a:r>
              <a:rPr lang="ru-RU" sz="4400" b="1" dirty="0" smtClean="0"/>
              <a:t>Д. С четырех сторон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10. Луч – это часть прямой, ограниченная: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А.64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56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С.63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72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11. Сколько будет 7х9?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100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120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110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90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12. Величина тупого угла всегда больше: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71480"/>
            <a:ext cx="7924800" cy="214314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2. Сколько длится большая перемена?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2643182"/>
            <a:ext cx="7924800" cy="357190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/>
              <a:t>А. 15мин</a:t>
            </a:r>
          </a:p>
          <a:p>
            <a:pPr algn="l"/>
            <a:r>
              <a:rPr lang="ru-RU" sz="3600" b="1" dirty="0" smtClean="0"/>
              <a:t>В. 20мин</a:t>
            </a:r>
          </a:p>
          <a:p>
            <a:pPr algn="l"/>
            <a:r>
              <a:rPr lang="ru-RU" sz="3600" b="1" dirty="0" smtClean="0"/>
              <a:t>С. 10мин</a:t>
            </a:r>
          </a:p>
          <a:p>
            <a:pPr algn="l"/>
            <a:r>
              <a:rPr lang="ru-RU" sz="3600" b="1" dirty="0" smtClean="0"/>
              <a:t>Д. 25мин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Два тупых угла</a:t>
            </a:r>
          </a:p>
          <a:p>
            <a:r>
              <a:rPr lang="ru-RU" sz="4400" b="1" dirty="0" smtClean="0"/>
              <a:t>В. Один угол прямой</a:t>
            </a:r>
          </a:p>
          <a:p>
            <a:r>
              <a:rPr lang="ru-RU" sz="4400" b="1" dirty="0" smtClean="0"/>
              <a:t>С. Есть тупой угол</a:t>
            </a:r>
          </a:p>
          <a:p>
            <a:r>
              <a:rPr lang="ru-RU" sz="4400" b="1" dirty="0" smtClean="0"/>
              <a:t>Д. Все углы острые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13. В остроугольном треугольнике: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Два тупых угла</a:t>
            </a:r>
          </a:p>
          <a:p>
            <a:r>
              <a:rPr lang="ru-RU" sz="4400" b="1" dirty="0" smtClean="0"/>
              <a:t>В. Четыре тупых угла</a:t>
            </a:r>
          </a:p>
          <a:p>
            <a:r>
              <a:rPr lang="ru-RU" sz="4400" b="1" dirty="0" smtClean="0"/>
              <a:t>С. Три тупых угла</a:t>
            </a:r>
          </a:p>
          <a:p>
            <a:r>
              <a:rPr lang="ru-RU" sz="4400" b="1" dirty="0" smtClean="0"/>
              <a:t>Д. Один тупой угол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14. В треугольнике могут быть: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 и 15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24 и 5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15 и 20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14 и 7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15. Суммой каких чисел можно представить число 35?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Вариант </a:t>
            </a:r>
            <a:r>
              <a:rPr lang="en-US" b="1" dirty="0" smtClean="0">
                <a:solidFill>
                  <a:srgbClr val="FF0000"/>
                </a:solidFill>
              </a:rPr>
              <a:t>III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71744"/>
            <a:ext cx="8186766" cy="3600772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А.  План                 </a:t>
            </a:r>
          </a:p>
          <a:p>
            <a:r>
              <a:rPr lang="ru-RU" sz="4400" b="1" dirty="0" smtClean="0"/>
              <a:t>В. Расчет</a:t>
            </a:r>
          </a:p>
          <a:p>
            <a:r>
              <a:rPr lang="ru-RU" sz="4400" b="1" dirty="0" smtClean="0"/>
              <a:t>С. Расписание      </a:t>
            </a:r>
          </a:p>
          <a:p>
            <a:r>
              <a:rPr lang="ru-RU" sz="4400" b="1" dirty="0" smtClean="0"/>
              <a:t>Д. Планирование       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143932" cy="250030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1.Как называется перечень уроков, которые следуют друг за другом?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Сентябрь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Октябрь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Ноябрь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Декабрь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2. Как называется 10-й месяц?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13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10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14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12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Сколько месяцев в году?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60 сек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66 сек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55 сек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70 сек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Сколько сек. в 1 минуте?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30 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29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31 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28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Сколько дней в декабре?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100м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1000м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10м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10 000м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 Сколько м в 1км?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71480"/>
            <a:ext cx="7924800" cy="135732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Сколько часов в сутках?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786058"/>
            <a:ext cx="7924800" cy="315754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А.25час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23час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26час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24час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Умножения чисел</a:t>
            </a:r>
          </a:p>
          <a:p>
            <a:r>
              <a:rPr lang="ru-RU" sz="4400" b="1" dirty="0" smtClean="0"/>
              <a:t>В. Деления чисел</a:t>
            </a:r>
          </a:p>
          <a:p>
            <a:r>
              <a:rPr lang="ru-RU" sz="4400" b="1" dirty="0" smtClean="0"/>
              <a:t>С. Сложения чисел</a:t>
            </a:r>
          </a:p>
          <a:p>
            <a:r>
              <a:rPr lang="ru-RU" sz="4400" b="1" dirty="0" smtClean="0"/>
              <a:t>Д. Вычитания чисел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7. Частное – это результат: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Больше прямого угла</a:t>
            </a:r>
          </a:p>
          <a:p>
            <a:r>
              <a:rPr lang="ru-RU" sz="4400" b="1" dirty="0" smtClean="0"/>
              <a:t>В. Меньше прямого угла</a:t>
            </a:r>
          </a:p>
          <a:p>
            <a:r>
              <a:rPr lang="ru-RU" sz="4400" b="1" dirty="0" smtClean="0"/>
              <a:t>С. Больше развернутого угла</a:t>
            </a:r>
          </a:p>
          <a:p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8.Что можно сказать о величине любого острого угла? 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1056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1506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1560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5610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9. Сколько будет 156х10?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Все стороны равны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Противоположные стороны равны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Все стороны разные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Три стороны равны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10. В прямоугольнике: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А.81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72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64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80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11. Сколько будет 8х9?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60077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В.90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60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120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7467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12. Какой из этих углов является острым?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Две стороны одинаковые</a:t>
            </a:r>
          </a:p>
          <a:p>
            <a:r>
              <a:rPr lang="ru-RU" sz="4400" b="1" dirty="0" smtClean="0"/>
              <a:t>В. Все стороны разные</a:t>
            </a:r>
          </a:p>
          <a:p>
            <a:r>
              <a:rPr lang="ru-RU" sz="4400" b="1" dirty="0" smtClean="0"/>
              <a:t>С. Все стороны одинаковые</a:t>
            </a:r>
          </a:p>
          <a:p>
            <a:pPr>
              <a:buNone/>
            </a:pP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13.В равнобедренном треугольнике: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Все углы тупые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Один угол тупой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Два угла тупые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Один угол прямой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14. В тупоугольном треугольнике: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 и 5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20 и 5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30 и 10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8 и 5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15. Разностью каких чисел можно представить число 15?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Вариант</a:t>
            </a:r>
            <a:r>
              <a:rPr lang="en-US" b="1" dirty="0" smtClean="0">
                <a:solidFill>
                  <a:srgbClr val="FF0000"/>
                </a:solidFill>
              </a:rPr>
              <a:t> IV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А. 28            </a:t>
            </a:r>
          </a:p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В. 30</a:t>
            </a:r>
          </a:p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С. 31           </a:t>
            </a:r>
          </a:p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Д. 33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4. Сколько дней в феврале?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Перерыв на обед</a:t>
            </a:r>
          </a:p>
          <a:p>
            <a:r>
              <a:rPr lang="ru-RU" sz="4400" b="1" dirty="0" smtClean="0"/>
              <a:t>В. Перемена</a:t>
            </a:r>
          </a:p>
          <a:p>
            <a:r>
              <a:rPr lang="ru-RU" sz="4400" b="1" dirty="0" smtClean="0"/>
              <a:t>С. </a:t>
            </a:r>
            <a:r>
              <a:rPr lang="ru-RU" sz="4400" b="1" dirty="0" err="1" smtClean="0"/>
              <a:t>Пересменка</a:t>
            </a:r>
            <a:endParaRPr lang="ru-RU" sz="4400" b="1" dirty="0" smtClean="0"/>
          </a:p>
          <a:p>
            <a:r>
              <a:rPr lang="ru-RU" sz="4400" b="1" dirty="0" smtClean="0"/>
              <a:t>Д. Каникулы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1</a:t>
            </a:r>
            <a:r>
              <a:rPr lang="ru-RU" b="1" dirty="0" smtClean="0">
                <a:solidFill>
                  <a:srgbClr val="0070C0"/>
                </a:solidFill>
              </a:rPr>
              <a:t>. Как называется промежуток времени между уроками?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А.Суббота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Воскресенье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Четверг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Пятница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Как называется шестой день недели?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360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350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365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345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Сколько дней в году?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60мин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70мин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50мин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65мин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Сколько минут в 1 часе?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Май                 </a:t>
            </a:r>
          </a:p>
          <a:p>
            <a:r>
              <a:rPr lang="ru-RU" sz="4400" b="1" dirty="0" smtClean="0"/>
              <a:t> В. Июль</a:t>
            </a:r>
          </a:p>
          <a:p>
            <a:r>
              <a:rPr lang="ru-RU" sz="4400" b="1" dirty="0" smtClean="0"/>
              <a:t>С. Июнь               </a:t>
            </a:r>
          </a:p>
          <a:p>
            <a:r>
              <a:rPr lang="ru-RU" sz="4400" b="1" dirty="0" smtClean="0"/>
              <a:t> Д. Август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Как называется шестой месяц?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100см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1000см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10см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10 000см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6. В 1 м содержится: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Сложения чисел</a:t>
            </a:r>
          </a:p>
          <a:p>
            <a:r>
              <a:rPr lang="ru-RU" sz="4400" b="1" dirty="0" smtClean="0"/>
              <a:t>В. Деления чисел</a:t>
            </a:r>
          </a:p>
          <a:p>
            <a:r>
              <a:rPr lang="ru-RU" sz="4400" b="1" dirty="0" smtClean="0"/>
              <a:t>С. Вычитания чисел</a:t>
            </a:r>
          </a:p>
          <a:p>
            <a:r>
              <a:rPr lang="ru-RU" sz="4400" b="1" dirty="0" smtClean="0"/>
              <a:t>Д. Умножения чисел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7. Произведение – это результат: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А. Сложить все стороны</a:t>
            </a:r>
          </a:p>
          <a:p>
            <a:r>
              <a:rPr lang="ru-RU" sz="4000" b="1" dirty="0" smtClean="0"/>
              <a:t>В. Умножить длину на ширину</a:t>
            </a:r>
          </a:p>
          <a:p>
            <a:r>
              <a:rPr lang="ru-RU" sz="4000" b="1" dirty="0" smtClean="0"/>
              <a:t>С. Сложить длину и ширину</a:t>
            </a:r>
          </a:p>
          <a:p>
            <a:r>
              <a:rPr lang="ru-RU" sz="4000" b="1" dirty="0" smtClean="0"/>
              <a:t>Д. Сложить три стороны</a:t>
            </a:r>
            <a:endParaRPr lang="ru-RU" sz="4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8. Чтобы вычислить площадь прямоугольника, нужно: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 130                  </a:t>
            </a:r>
          </a:p>
          <a:p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В. 1300</a:t>
            </a:r>
          </a:p>
          <a:p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С. 1030                </a:t>
            </a:r>
          </a:p>
          <a:p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Д. 10300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9. Сколько получится 13х10?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А. С одной стороны</a:t>
            </a:r>
          </a:p>
          <a:p>
            <a:r>
              <a:rPr lang="ru-RU" sz="4400" b="1" dirty="0" smtClean="0"/>
              <a:t>В. С двух сторон</a:t>
            </a:r>
            <a:endParaRPr lang="ru-RU" sz="4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10. Отрезок – это часть прямой, ограниченная: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А. Декабрь          </a:t>
            </a:r>
          </a:p>
          <a:p>
            <a:r>
              <a:rPr lang="ru-RU" sz="5400" b="1" dirty="0" smtClean="0"/>
              <a:t> В. Ноябрь</a:t>
            </a:r>
          </a:p>
          <a:p>
            <a:r>
              <a:rPr lang="ru-RU" sz="5400" b="1" dirty="0" smtClean="0"/>
              <a:t>С. Октябрь           </a:t>
            </a:r>
          </a:p>
          <a:p>
            <a:r>
              <a:rPr lang="ru-RU" sz="5400" b="1" dirty="0" smtClean="0"/>
              <a:t> Д. Январь</a:t>
            </a:r>
            <a:endParaRPr lang="ru-RU" sz="5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5. Как называется 11-й месяц?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63  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56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54    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64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11. Сколько будет 6х9?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160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150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100 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    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180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º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12. Какова величина развернутого угла?</a:t>
            </a:r>
            <a:endParaRPr lang="ru-RU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Все стороны равны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Две стороны равны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Все стороны разные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Четыре стороны равны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13. В разностороннем треугольнике: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Два прямых угла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Один прямой угол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Три прямых угла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Четыре прямых угла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14. В треугольнике может быть: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А. 3 и 7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В. 4 и 2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С. 6 и 6                  </a:t>
            </a:r>
          </a:p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Д. 6 и 7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15. Произведением каких чисел можно представить число 36?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А.100кг               </a:t>
            </a:r>
          </a:p>
          <a:p>
            <a:r>
              <a:rPr lang="ru-RU" sz="5400" b="1" dirty="0" smtClean="0"/>
              <a:t>В. 1000кг</a:t>
            </a:r>
          </a:p>
          <a:p>
            <a:r>
              <a:rPr lang="ru-RU" sz="5400" b="1" dirty="0" smtClean="0"/>
              <a:t>С. 10кг                </a:t>
            </a:r>
          </a:p>
          <a:p>
            <a:r>
              <a:rPr lang="ru-RU" sz="5400" b="1" dirty="0" smtClean="0"/>
              <a:t> Д. 10 000кг</a:t>
            </a:r>
            <a:endParaRPr lang="ru-RU" sz="5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6. В </a:t>
            </a:r>
            <a:r>
              <a:rPr lang="ru-RU" sz="6000" b="1" dirty="0" smtClean="0">
                <a:solidFill>
                  <a:srgbClr val="0070C0"/>
                </a:solidFill>
              </a:rPr>
              <a:t>1 </a:t>
            </a:r>
            <a:r>
              <a:rPr lang="ru-RU" b="1" dirty="0" smtClean="0">
                <a:solidFill>
                  <a:srgbClr val="0070C0"/>
                </a:solidFill>
              </a:rPr>
              <a:t>т: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А. Умножения  чисел  </a:t>
            </a:r>
          </a:p>
          <a:p>
            <a:r>
              <a:rPr lang="ru-RU" sz="4800" b="1" dirty="0" smtClean="0"/>
              <a:t> В. Деления чисел</a:t>
            </a:r>
          </a:p>
          <a:p>
            <a:r>
              <a:rPr lang="ru-RU" sz="4800" b="1" dirty="0" smtClean="0"/>
              <a:t>С. Сложения чисел      </a:t>
            </a:r>
          </a:p>
          <a:p>
            <a:r>
              <a:rPr lang="ru-RU" sz="4800" b="1" dirty="0" smtClean="0"/>
              <a:t> Д. Вычитания чисел</a:t>
            </a:r>
            <a:endParaRPr lang="ru-RU" sz="4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7. Сумма – это результат: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А. Сложить все стороны  </a:t>
            </a:r>
          </a:p>
          <a:p>
            <a:r>
              <a:rPr lang="ru-RU" sz="4000" b="1" dirty="0" smtClean="0"/>
              <a:t> В. Сложить три стороны</a:t>
            </a:r>
          </a:p>
          <a:p>
            <a:r>
              <a:rPr lang="ru-RU" sz="4000" b="1" dirty="0" smtClean="0"/>
              <a:t>С. Сложить длину и ширину</a:t>
            </a:r>
          </a:p>
          <a:p>
            <a:r>
              <a:rPr lang="ru-RU" sz="4000" b="1" dirty="0" smtClean="0"/>
              <a:t>Д. Умножить длину на ширину</a:t>
            </a:r>
            <a:endParaRPr lang="ru-RU" sz="4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8. Чтобы вычислить площадь нужно: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553</TotalTime>
  <Words>1347</Words>
  <Application>Microsoft Office PowerPoint</Application>
  <PresentationFormat>Экран (4:3)</PresentationFormat>
  <Paragraphs>302</Paragraphs>
  <Slides>64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Бумажная</vt:lpstr>
      <vt:lpstr>КАК СТАТЬ ОТЛИЧНИКОМ</vt:lpstr>
      <vt:lpstr>1. Как называется учебное время между каникулами?  </vt:lpstr>
      <vt:lpstr>2. Сколько длится большая перемена?</vt:lpstr>
      <vt:lpstr>3. Сколько часов в сутках?</vt:lpstr>
      <vt:lpstr>4. Сколько дней в феврале?</vt:lpstr>
      <vt:lpstr>5. Как называется 11-й месяц?</vt:lpstr>
      <vt:lpstr>6. В 1 т:</vt:lpstr>
      <vt:lpstr>7. Сумма – это результат:</vt:lpstr>
      <vt:lpstr>8. Чтобы вычислить площадь нужно:</vt:lpstr>
      <vt:lpstr>9. Сколько будет 256х0?</vt:lpstr>
      <vt:lpstr>10. У квадрата:</vt:lpstr>
      <vt:lpstr>11. Сколько будет 7х8?</vt:lpstr>
      <vt:lpstr>12. Какова величина прямого угла?</vt:lpstr>
      <vt:lpstr>13. У равностороннего треугольника:</vt:lpstr>
      <vt:lpstr>14. В прямоугольном треугольнике:</vt:lpstr>
      <vt:lpstr>15. Произведением каких чисел можно представить число 42?</vt:lpstr>
      <vt:lpstr>Вариант II</vt:lpstr>
      <vt:lpstr>1. Как называется промежуток времени между четвертями?</vt:lpstr>
      <vt:lpstr>2. Сколько минут идут уроки?</vt:lpstr>
      <vt:lpstr>3. Сколько дней в неделе?</vt:lpstr>
      <vt:lpstr>4. Сколько лет в веке?</vt:lpstr>
      <vt:lpstr>5. Как называется 4-й месяц?</vt:lpstr>
      <vt:lpstr>6. 1 ц – это:</vt:lpstr>
      <vt:lpstr>7. Разность – это результат:</vt:lpstr>
      <vt:lpstr>8. Чтобы вычислить периметр нужно:</vt:lpstr>
      <vt:lpstr>9.Сколько будет 240х1?</vt:lpstr>
      <vt:lpstr>10. Луч – это часть прямой, ограниченная:</vt:lpstr>
      <vt:lpstr>11. Сколько будет 7х9?</vt:lpstr>
      <vt:lpstr>12. Величина тупого угла всегда больше:</vt:lpstr>
      <vt:lpstr>13. В остроугольном треугольнике:</vt:lpstr>
      <vt:lpstr>14. В треугольнике могут быть:</vt:lpstr>
      <vt:lpstr>15. Суммой каких чисел можно представить число 35?</vt:lpstr>
      <vt:lpstr>Вариант III</vt:lpstr>
      <vt:lpstr>1.Как называется перечень уроков, которые следуют друг за другом?</vt:lpstr>
      <vt:lpstr>2. Как называется 10-й месяц?</vt:lpstr>
      <vt:lpstr>3. Сколько месяцев в году?</vt:lpstr>
      <vt:lpstr>4. Сколько сек. в 1 минуте?</vt:lpstr>
      <vt:lpstr>5. Сколько дней в декабре?</vt:lpstr>
      <vt:lpstr>6. Сколько м в 1км?</vt:lpstr>
      <vt:lpstr>7. Частное – это результат:</vt:lpstr>
      <vt:lpstr>8.Что можно сказать о величине любого острого угла? </vt:lpstr>
      <vt:lpstr>9. Сколько будет 156х10?</vt:lpstr>
      <vt:lpstr>10. В прямоугольнике:</vt:lpstr>
      <vt:lpstr>11. Сколько будет 8х9?</vt:lpstr>
      <vt:lpstr>12. Какой из этих углов является острым?</vt:lpstr>
      <vt:lpstr>13.В равнобедренном треугольнике:</vt:lpstr>
      <vt:lpstr>14. В тупоугольном треугольнике:</vt:lpstr>
      <vt:lpstr>15. Разностью каких чисел можно представить число 15?</vt:lpstr>
      <vt:lpstr>Вариант IV </vt:lpstr>
      <vt:lpstr>1. Как называется промежуток времени между уроками?</vt:lpstr>
      <vt:lpstr>2. Как называется шестой день недели?</vt:lpstr>
      <vt:lpstr>3. Сколько дней в году?</vt:lpstr>
      <vt:lpstr>4. Сколько минут в 1 часе?</vt:lpstr>
      <vt:lpstr>5. Как называется шестой месяц?</vt:lpstr>
      <vt:lpstr>6. В 1 м содержится:</vt:lpstr>
      <vt:lpstr>7. Произведение – это результат:</vt:lpstr>
      <vt:lpstr>8. Чтобы вычислить площадь прямоугольника, нужно:</vt:lpstr>
      <vt:lpstr>9. Сколько получится 13х10?</vt:lpstr>
      <vt:lpstr>10. Отрезок – это часть прямой, ограниченная:</vt:lpstr>
      <vt:lpstr>11. Сколько будет 6х9?</vt:lpstr>
      <vt:lpstr>12. Какова величина развернутого угла?</vt:lpstr>
      <vt:lpstr>13. В разностороннем треугольнике:</vt:lpstr>
      <vt:lpstr>14. В треугольнике может быть:</vt:lpstr>
      <vt:lpstr>15. Произведением каких чисел можно представить число 36?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1.Как называется учебное время между каникулами? А. Тайм    В. Четверть С. Семестр   Д. Период</dc:title>
  <dc:creator>школа</dc:creator>
  <cp:lastModifiedBy>школа</cp:lastModifiedBy>
  <cp:revision>54</cp:revision>
  <dcterms:created xsi:type="dcterms:W3CDTF">2009-11-23T06:02:50Z</dcterms:created>
  <dcterms:modified xsi:type="dcterms:W3CDTF">2009-12-09T08:40:39Z</dcterms:modified>
</cp:coreProperties>
</file>