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86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5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6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52670-09CC-455E-978C-760757BF9BC5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34378-565C-4B5D-8883-BAF17A438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335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034378-565C-4B5D-8883-BAF17A4388E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356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2.gif"/><Relationship Id="rId4" Type="http://schemas.openxmlformats.org/officeDocument/2006/relationships/image" Target="../media/image2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2.gif"/><Relationship Id="rId4" Type="http://schemas.openxmlformats.org/officeDocument/2006/relationships/image" Target="../media/image2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2.gif"/><Relationship Id="rId4" Type="http://schemas.openxmlformats.org/officeDocument/2006/relationships/image" Target="../media/image2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gif"/><Relationship Id="rId4" Type="http://schemas.openxmlformats.org/officeDocument/2006/relationships/image" Target="../media/image2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image" Target="../media/image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gif"/><Relationship Id="rId5" Type="http://schemas.openxmlformats.org/officeDocument/2006/relationships/image" Target="../media/image2.gif"/><Relationship Id="rId4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gif"/><Relationship Id="rId5" Type="http://schemas.openxmlformats.org/officeDocument/2006/relationships/image" Target="../media/image17.gif"/><Relationship Id="rId4" Type="http://schemas.openxmlformats.org/officeDocument/2006/relationships/image" Target="../media/image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16.gif"/><Relationship Id="rId4" Type="http://schemas.openxmlformats.org/officeDocument/2006/relationships/image" Target="../media/image2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gif"/><Relationship Id="rId4" Type="http://schemas.openxmlformats.org/officeDocument/2006/relationships/image" Target="../media/image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14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12.gif"/><Relationship Id="rId4" Type="http://schemas.openxmlformats.org/officeDocument/2006/relationships/image" Target="../media/image2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2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10.gif"/><Relationship Id="rId4" Type="http://schemas.openxmlformats.org/officeDocument/2006/relationships/image" Target="../media/image2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2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2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7.gif"/><Relationship Id="rId4" Type="http://schemas.openxmlformats.org/officeDocument/2006/relationships/image" Target="../media/image2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2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2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slide" Target="slide21.xml"/><Relationship Id="rId18" Type="http://schemas.openxmlformats.org/officeDocument/2006/relationships/image" Target="../media/image15.gif"/><Relationship Id="rId26" Type="http://schemas.openxmlformats.org/officeDocument/2006/relationships/image" Target="../media/image20.gif"/><Relationship Id="rId39" Type="http://schemas.openxmlformats.org/officeDocument/2006/relationships/slide" Target="slide6.xml"/><Relationship Id="rId3" Type="http://schemas.openxmlformats.org/officeDocument/2006/relationships/image" Target="../media/image5.gif"/><Relationship Id="rId21" Type="http://schemas.openxmlformats.org/officeDocument/2006/relationships/slide" Target="slide16.xml"/><Relationship Id="rId34" Type="http://schemas.openxmlformats.org/officeDocument/2006/relationships/image" Target="../media/image24.gif"/><Relationship Id="rId42" Type="http://schemas.openxmlformats.org/officeDocument/2006/relationships/image" Target="../media/image28.gif"/><Relationship Id="rId7" Type="http://schemas.openxmlformats.org/officeDocument/2006/relationships/image" Target="../media/image8.gif"/><Relationship Id="rId12" Type="http://schemas.openxmlformats.org/officeDocument/2006/relationships/image" Target="../media/image11.gif"/><Relationship Id="rId17" Type="http://schemas.openxmlformats.org/officeDocument/2006/relationships/image" Target="../media/image14.gif"/><Relationship Id="rId25" Type="http://schemas.openxmlformats.org/officeDocument/2006/relationships/image" Target="../media/image19.gif"/><Relationship Id="rId33" Type="http://schemas.openxmlformats.org/officeDocument/2006/relationships/slide" Target="slide9.xml"/><Relationship Id="rId38" Type="http://schemas.openxmlformats.org/officeDocument/2006/relationships/image" Target="../media/image26.gif"/><Relationship Id="rId2" Type="http://schemas.openxmlformats.org/officeDocument/2006/relationships/image" Target="../media/image4.gif"/><Relationship Id="rId16" Type="http://schemas.openxmlformats.org/officeDocument/2006/relationships/slide" Target="slide19.xml"/><Relationship Id="rId20" Type="http://schemas.openxmlformats.org/officeDocument/2006/relationships/image" Target="../media/image16.gif"/><Relationship Id="rId29" Type="http://schemas.openxmlformats.org/officeDocument/2006/relationships/slide" Target="slide11.xml"/><Relationship Id="rId41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11" Type="http://schemas.openxmlformats.org/officeDocument/2006/relationships/slide" Target="slide22.xml"/><Relationship Id="rId24" Type="http://schemas.openxmlformats.org/officeDocument/2006/relationships/image" Target="../media/image18.gif"/><Relationship Id="rId32" Type="http://schemas.openxmlformats.org/officeDocument/2006/relationships/image" Target="../media/image23.gif"/><Relationship Id="rId37" Type="http://schemas.openxmlformats.org/officeDocument/2006/relationships/slide" Target="slide7.xml"/><Relationship Id="rId40" Type="http://schemas.openxmlformats.org/officeDocument/2006/relationships/image" Target="../media/image27.gif"/><Relationship Id="rId5" Type="http://schemas.openxmlformats.org/officeDocument/2006/relationships/slide" Target="slide26.xml"/><Relationship Id="rId15" Type="http://schemas.openxmlformats.org/officeDocument/2006/relationships/image" Target="../media/image13.gif"/><Relationship Id="rId23" Type="http://schemas.openxmlformats.org/officeDocument/2006/relationships/slide" Target="slide15.xml"/><Relationship Id="rId28" Type="http://schemas.openxmlformats.org/officeDocument/2006/relationships/image" Target="../media/image21.gif"/><Relationship Id="rId36" Type="http://schemas.openxmlformats.org/officeDocument/2006/relationships/image" Target="../media/image25.gif"/><Relationship Id="rId10" Type="http://schemas.openxmlformats.org/officeDocument/2006/relationships/image" Target="../media/image10.gif"/><Relationship Id="rId19" Type="http://schemas.openxmlformats.org/officeDocument/2006/relationships/slide" Target="slide17.xml"/><Relationship Id="rId31" Type="http://schemas.openxmlformats.org/officeDocument/2006/relationships/slide" Target="slide10.xml"/><Relationship Id="rId44" Type="http://schemas.openxmlformats.org/officeDocument/2006/relationships/image" Target="../media/image29.gif"/><Relationship Id="rId4" Type="http://schemas.openxmlformats.org/officeDocument/2006/relationships/image" Target="../media/image6.gif"/><Relationship Id="rId9" Type="http://schemas.openxmlformats.org/officeDocument/2006/relationships/slide" Target="slide23.xml"/><Relationship Id="rId14" Type="http://schemas.openxmlformats.org/officeDocument/2006/relationships/image" Target="../media/image12.gif"/><Relationship Id="rId22" Type="http://schemas.openxmlformats.org/officeDocument/2006/relationships/image" Target="../media/image17.gif"/><Relationship Id="rId27" Type="http://schemas.openxmlformats.org/officeDocument/2006/relationships/slide" Target="slide12.xml"/><Relationship Id="rId30" Type="http://schemas.openxmlformats.org/officeDocument/2006/relationships/image" Target="../media/image22.gif"/><Relationship Id="rId35" Type="http://schemas.openxmlformats.org/officeDocument/2006/relationships/slide" Target="slide8.xml"/><Relationship Id="rId43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im3-tub-ru.yandex.net/i?id=20067b618299015d0385cd233f219d5e&amp;n=33&amp;h=215&amp;w=287" TargetMode="External"/><Relationship Id="rId13" Type="http://schemas.openxmlformats.org/officeDocument/2006/relationships/hyperlink" Target="http://3.bp.blogspot.com/-AW53vtYdoog/T-CL8WH_AjI/AAAAAAAAAOI/eHvA2K1cwHk/s1600/267261995_32fd83d7f7.jpg" TargetMode="External"/><Relationship Id="rId18" Type="http://schemas.openxmlformats.org/officeDocument/2006/relationships/hyperlink" Target="http://img1.mxstatic.com/wallpapers/1a29994497a2a75347e1564e8cb0a514_large.jpeg" TargetMode="External"/><Relationship Id="rId3" Type="http://schemas.openxmlformats.org/officeDocument/2006/relationships/hyperlink" Target="http://d2fab04skj7pig.cloudfront.net/252254a23b76dc06055c8b87279c017d8ed8ddf8_1434501222572-large.jpg" TargetMode="External"/><Relationship Id="rId7" Type="http://schemas.openxmlformats.org/officeDocument/2006/relationships/hyperlink" Target="http://is1.mzstatic.com/image/thumb/Purple/v4/98/e3/b2/98e3b231-61b6-9af1-e1a6-9b8222842eb5/source/512x512sr.jpg" TargetMode="External"/><Relationship Id="rId12" Type="http://schemas.openxmlformats.org/officeDocument/2006/relationships/hyperlink" Target="https://im1-tub-ru.yandex.net/i?id=674ab7494dd8bb31bbc7b0d87908c740&amp;n=33&amp;h=215&amp;w=323" TargetMode="External"/><Relationship Id="rId17" Type="http://schemas.openxmlformats.org/officeDocument/2006/relationships/hyperlink" Target="http://cs10210.vk.me/u91783347/155232982/x_8d73668e.jpg" TargetMode="External"/><Relationship Id="rId2" Type="http://schemas.openxmlformats.org/officeDocument/2006/relationships/hyperlink" Target="http://anglyaz.ru/slovoobrazovanie/leksika/85-q-seasons-and-weatherq.html#comment-11226" TargetMode="External"/><Relationship Id="rId16" Type="http://schemas.openxmlformats.org/officeDocument/2006/relationships/hyperlink" Target="https://im3-tub-ru.yandex.net/i?id=10303d46c0e9856baa2410e60d926b7c&amp;n=33&amp;h=215&amp;w=362" TargetMode="External"/><Relationship Id="rId20" Type="http://schemas.openxmlformats.org/officeDocument/2006/relationships/hyperlink" Target="https://im1-tub-ru.yandex.net/i?id=13423b6e490965b0c7a7b90bf4be12ed&amp;n=33&amp;h=215&amp;w=34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laycast.ru/uploads/2015/09/11/15029948.gif" TargetMode="External"/><Relationship Id="rId11" Type="http://schemas.openxmlformats.org/officeDocument/2006/relationships/hyperlink" Target="http://s52.radikal.ru/i138/1402/07/1be54416f628.gif" TargetMode="External"/><Relationship Id="rId5" Type="http://schemas.openxmlformats.org/officeDocument/2006/relationships/hyperlink" Target="http://www.lenagold.ru/fon/clipart/b/bukv.html" TargetMode="External"/><Relationship Id="rId15" Type="http://schemas.openxmlformats.org/officeDocument/2006/relationships/hyperlink" Target="http://www.iggdawg.com/pics/misc/gifs/lightning.gif" TargetMode="External"/><Relationship Id="rId10" Type="http://schemas.openxmlformats.org/officeDocument/2006/relationships/hyperlink" Target="http://img.aktuality.sk/stories/NAJNOVSIE_FOTKY/ILUSTRACNE/POCASIE/jesen_prizemny_mraz_list_zima_dreamstime.jpg" TargetMode="External"/><Relationship Id="rId19" Type="http://schemas.openxmlformats.org/officeDocument/2006/relationships/hyperlink" Target="https://im2-tub-ru.yandex.net/i?id=fe430281bffcc14e933aef5ff37f39c8&amp;n=33&amp;h=215&amp;w=287" TargetMode="External"/><Relationship Id="rId4" Type="http://schemas.openxmlformats.org/officeDocument/2006/relationships/hyperlink" Target="http://www.axclipart.com/Buttons/Large/White/doublearrow/0cyan/next.gif" TargetMode="External"/><Relationship Id="rId9" Type="http://schemas.openxmlformats.org/officeDocument/2006/relationships/hyperlink" Target="http://russianpoetry.ru/images/photos/medium/article159874.jpg" TargetMode="External"/><Relationship Id="rId14" Type="http://schemas.openxmlformats.org/officeDocument/2006/relationships/hyperlink" Target="http://www.amypurcell.com/blog/wp-content/uploads/2008/11/picture-003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3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gif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28.gif"/><Relationship Id="rId4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gif"/><Relationship Id="rId5" Type="http://schemas.openxmlformats.org/officeDocument/2006/relationships/image" Target="../media/image27.gif"/><Relationship Id="rId4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26.gif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25.gif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2.gif"/><Relationship Id="rId4" Type="http://schemas.openxmlformats.org/officeDocument/2006/relationships/image" Target="../media/image2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166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Seasons</a:t>
            </a:r>
            <a:r>
              <a:rPr lang="en-US" sz="96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9600" b="1" dirty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356992"/>
            <a:ext cx="6400800" cy="17526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60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Vocabulary</a:t>
            </a:r>
            <a:r>
              <a:rPr lang="en-US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49859" y="5589240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FFFF00"/>
                </a:solidFill>
              </a:rPr>
              <a:t>Митюгина</a:t>
            </a:r>
            <a:r>
              <a:rPr lang="ru-RU" sz="2400" b="1" dirty="0" smtClean="0">
                <a:solidFill>
                  <a:srgbClr val="FFFF00"/>
                </a:solidFill>
              </a:rPr>
              <a:t> Татьяна Геннадьевна,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</a:rPr>
              <a:t>у</a:t>
            </a:r>
            <a:r>
              <a:rPr lang="ru-RU" sz="2400" b="1" dirty="0" smtClean="0">
                <a:solidFill>
                  <a:srgbClr val="FFFF00"/>
                </a:solidFill>
              </a:rPr>
              <a:t>читель английского языка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МБОУ – </a:t>
            </a:r>
            <a:r>
              <a:rPr lang="ru-RU" sz="2400" b="1" dirty="0" err="1" smtClean="0">
                <a:solidFill>
                  <a:srgbClr val="FFFF00"/>
                </a:solidFill>
              </a:rPr>
              <a:t>Кркинская</a:t>
            </a:r>
            <a:r>
              <a:rPr lang="ru-RU" sz="2400" b="1" dirty="0" smtClean="0">
                <a:solidFill>
                  <a:srgbClr val="FFFF00"/>
                </a:solidFill>
              </a:rPr>
              <a:t> СОШ Брянской </a:t>
            </a:r>
            <a:r>
              <a:rPr lang="ru-RU" sz="2400" b="1" dirty="0" err="1" smtClean="0">
                <a:solidFill>
                  <a:srgbClr val="FFFF00"/>
                </a:solidFill>
              </a:rPr>
              <a:t>облвсти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05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Рисунок 4" descr="g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946617" y="980728"/>
            <a:ext cx="1090616" cy="1090616"/>
          </a:xfrm>
          <a:prstGeom prst="rect">
            <a:avLst/>
          </a:prstGeom>
        </p:spPr>
      </p:pic>
      <p:pic>
        <p:nvPicPr>
          <p:cNvPr id="6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43608" y="2071344"/>
            <a:ext cx="65603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Gossamer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осенняя паутина в воздухе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194" name="Picture 2" descr="https://im1-tub-ru.yandex.net/i?id=674ab7494dd8bb31bbc7b0d87908c740&amp;n=33&amp;h=215&amp;w=32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32" y="2780499"/>
            <a:ext cx="4043875" cy="269174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10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78377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Рисунок 4" descr="h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71235" y="1142984"/>
            <a:ext cx="1143008" cy="1143008"/>
          </a:xfrm>
          <a:prstGeom prst="rect">
            <a:avLst/>
          </a:prstGeom>
        </p:spPr>
      </p:pic>
      <p:pic>
        <p:nvPicPr>
          <p:cNvPr id="6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71235" y="2285991"/>
            <a:ext cx="482453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Hail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град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Hailstone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градина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жара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Hoarfrost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rime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иней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Hot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жаркий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Humidity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влажность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Hurricane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ураган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9218" name="Picture 2" descr="https://im2-tub-ru.yandex.net/i?id=a64f5dd1dd2f332e099d4071b0925740&amp;n=33&amp;h=215&amp;w=28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460" y="2056802"/>
            <a:ext cx="3663447" cy="274439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49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Рисунок 4" descr="i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78702" y="1163136"/>
            <a:ext cx="1090616" cy="1143008"/>
          </a:xfrm>
          <a:prstGeom prst="rect">
            <a:avLst/>
          </a:prstGeom>
        </p:spPr>
      </p:pic>
      <p:pic>
        <p:nvPicPr>
          <p:cNvPr id="6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43608" y="2492896"/>
            <a:ext cx="30347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Icicle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сосулька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Indian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Summer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endParaRPr lang="en-US" sz="2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бабье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42" name="Picture 2" descr="http://www.amypurcell.com/blog/wp-content/uploads/2008/11/picture-00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399" y="1556792"/>
            <a:ext cx="3895268" cy="292145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56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Рисунок 4" descr="j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78702" y="1142984"/>
            <a:ext cx="1090616" cy="1143008"/>
          </a:xfrm>
          <a:prstGeom prst="rect">
            <a:avLst/>
          </a:prstGeom>
        </p:spPr>
      </p:pic>
      <p:pic>
        <p:nvPicPr>
          <p:cNvPr id="6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44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k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50558" y="1133461"/>
            <a:ext cx="1162054" cy="116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98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Скругленный прямоугольник 2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l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42983" y="1109711"/>
            <a:ext cx="1162054" cy="1162054"/>
          </a:xfrm>
          <a:prstGeom prst="rect">
            <a:avLst/>
          </a:prstGeom>
        </p:spPr>
      </p:pic>
      <p:pic>
        <p:nvPicPr>
          <p:cNvPr id="6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71600" y="2492896"/>
            <a:ext cx="32403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Lightning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молния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1266" name="Picture 2" descr="http://s.fishki.net/upload/post/201411/10/1326670/0005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316" y="1844824"/>
            <a:ext cx="3683125" cy="300692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00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97963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m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75179" y="1133461"/>
            <a:ext cx="1162054" cy="11620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3608" y="2492896"/>
            <a:ext cx="324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Mild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мягкий, тихий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Mist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туман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Misty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туманный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Picture 2" descr="http://s52.radikal.ru/i138/1402/07/1be54416f628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383" y="1916832"/>
            <a:ext cx="3609729" cy="272747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4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66142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n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52506" y="1142984"/>
            <a:ext cx="1143008" cy="11430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9220" y="2132856"/>
            <a:ext cx="4464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Nasty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ужасная погода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2292" name="Picture 4" descr="http://cs10210.vk.me/u91783347/155232982/x_8d73668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08920"/>
            <a:ext cx="4537806" cy="254688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793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o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07264" y="1124744"/>
            <a:ext cx="1233492" cy="1357322"/>
          </a:xfrm>
          <a:prstGeom prst="rect">
            <a:avLst/>
          </a:prstGeom>
        </p:spPr>
      </p:pic>
      <p:sp>
        <p:nvSpPr>
          <p:cNvPr id="7" name="AutoShape 2" descr="https://im0-tub-ru.yandex.net/i?id=a4dc97ee3505e8afbb09e776874dfc32&amp;n=33&amp;h=215&amp;w=32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17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p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51349" y="1052736"/>
            <a:ext cx="1285884" cy="1285884"/>
          </a:xfrm>
          <a:prstGeom prst="rect">
            <a:avLst/>
          </a:prstGeom>
        </p:spPr>
      </p:pic>
      <p:sp>
        <p:nvSpPr>
          <p:cNvPr id="6" name="AutoShape 2" descr="https://im0-tub-ru.yandex.net/i?id=a4dc97ee3505e8afbb09e776874dfc32&amp;n=33&amp;h=215&amp;w=32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99592" y="2482066"/>
            <a:ext cx="33123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Pressure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давление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Puddle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лужа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8" name="AutoShape 4" descr="https://im2-tub-ru.yandex.net/i?id=66a42387f7caac46c9e68bbd6561bac5&amp;n=33&amp;h=215&amp;w=32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3" descr="https://im2-tub-ru.yandex.net/i?id=66a42387f7caac46c9e68bbd6561bac5&amp;n=33&amp;h=215&amp;w=326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" descr="https://im2-tub-ru.yandex.net/i?id=fe430281bffcc14e933aef5ff37f39c8&amp;n=33&amp;h=215&amp;w=287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 descr="https://im2-tub-ru.yandex.net/i?id=fe430281bffcc14e933aef5ff37f39c8&amp;n=33&amp;h=215&amp;w=287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2" name="Picture 14" descr="https://im2-tub-ru.yandex.net/i?id=fe430281bffcc14e933aef5ff37f39c8&amp;n=33&amp;h=215&amp;w=28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123" y="1880828"/>
            <a:ext cx="4133257" cy="309634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75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63688" y="1412776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NB!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2428439"/>
            <a:ext cx="66967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на слайды по гиперссылке, по алфавиту, нажатием  на нужную букву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слайде №3 или кнопкой </a:t>
            </a:r>
          </a:p>
          <a:p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 на слайд №3 по гиперссылке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кнопкой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6" descr="http://www.axclipart.com/Buttons/Large/White/doublearrow/0cyan/next.g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3226" y="3226798"/>
            <a:ext cx="756085" cy="401969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4306724"/>
            <a:ext cx="864096" cy="430039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727485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q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41826" y="1124744"/>
            <a:ext cx="1295407" cy="129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2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r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67015" y="1052736"/>
            <a:ext cx="1295407" cy="12954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1600" y="2348143"/>
            <a:ext cx="482453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Rain -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дождь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Rainbow -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радуга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Raindrop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дождевая</a:t>
            </a:r>
            <a:endParaRPr lang="en-US" sz="2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капля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Rainfall -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осадки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Rainstorm -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ливень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Rainy -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дождливый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 -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солнца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7" name="AutoShape 2" descr="https://im3-tub-ru.yandex.net/i?id=f19d79126004df610addeabb0c984ee3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://img1.mxstatic.com/wallpapers/1a29994497a2a75347e1564e8cb0a514_large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348143"/>
            <a:ext cx="4176464" cy="261029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16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s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81068" y="1124744"/>
            <a:ext cx="1285884" cy="12858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2276872"/>
            <a:ext cx="37444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Scorching -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палящий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жаркий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знойный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Shower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ливень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Sky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небо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Sleet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слякоть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Slide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скользить по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льду</a:t>
            </a:r>
            <a:endParaRPr lang="en-US" sz="2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Snow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снег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Snowfall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снегопад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Snowflake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снежинка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273" y="1463306"/>
            <a:ext cx="352839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Snowy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снежный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Spring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весна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Storm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буря, гроза, ураган, шторм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Stormy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штормовой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Stuffy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удушливый, </a:t>
            </a:r>
            <a:endParaRPr lang="en-US" sz="2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солнце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Sunny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солнечный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Sunshine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солнечный свет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Synoptic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синоптик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51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t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03741" y="1124744"/>
            <a:ext cx="1233492" cy="13049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7624" y="2636912"/>
            <a:ext cx="3456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Thaw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оттепель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Thunder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гром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Thunderstorm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гроза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https://im1-tub-ru.yandex.net/i?id=13423b6e490965b0c7a7b90bf4be12ed&amp;n=33&amp;h=215&amp;w=34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696" y="2190008"/>
            <a:ext cx="3964773" cy="24779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365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u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971600" y="1196752"/>
            <a:ext cx="1376368" cy="137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68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v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07152" y="1268760"/>
            <a:ext cx="1233492" cy="135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w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115616" y="1065239"/>
            <a:ext cx="1304930" cy="13049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2175744"/>
            <a:ext cx="518457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Warm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тёплый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Weather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погода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Weather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forecast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погоды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Weatherman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метеоролог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Wet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мокрый, влажный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ветер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Windy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ветренный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Winter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зима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  <a:endParaRPr lang="ru-RU" i="1" dirty="0"/>
          </a:p>
          <a:p>
            <a:r>
              <a:rPr lang="ru-RU" dirty="0"/>
              <a:t> </a:t>
            </a:r>
            <a:endParaRPr lang="ru-RU" i="1" dirty="0"/>
          </a:p>
          <a:p>
            <a:endParaRPr lang="ru-RU" dirty="0"/>
          </a:p>
        </p:txBody>
      </p:sp>
      <p:pic>
        <p:nvPicPr>
          <p:cNvPr id="7" name="Picture 4" descr="https://im3-tub-ru.yandex.net/i?id=10303d46c0e9856baa2410e60d926b7c&amp;n=33&amp;h=215&amp;w=36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370169"/>
            <a:ext cx="3640086" cy="241168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71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x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43286" y="1124744"/>
            <a:ext cx="1233492" cy="123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24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y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75179" y="1124744"/>
            <a:ext cx="1162054" cy="128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5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z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75179" y="1196752"/>
            <a:ext cx="1162054" cy="128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25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69666" y="260648"/>
            <a:ext cx="8622814" cy="590465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z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020272" y="4509120"/>
            <a:ext cx="1162054" cy="1285884"/>
          </a:xfrm>
          <a:prstGeom prst="rect">
            <a:avLst/>
          </a:prstGeom>
        </p:spPr>
      </p:pic>
      <p:pic>
        <p:nvPicPr>
          <p:cNvPr id="6" name="Рисунок 5" descr="y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940152" y="4509120"/>
            <a:ext cx="1162054" cy="1285884"/>
          </a:xfrm>
          <a:prstGeom prst="rect">
            <a:avLst/>
          </a:prstGeom>
        </p:spPr>
      </p:pic>
      <p:pic>
        <p:nvPicPr>
          <p:cNvPr id="7" name="Рисунок 6" descr="x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716016" y="4509120"/>
            <a:ext cx="1233492" cy="1233492"/>
          </a:xfrm>
          <a:prstGeom prst="rect">
            <a:avLst/>
          </a:prstGeom>
        </p:spPr>
      </p:pic>
      <p:pic>
        <p:nvPicPr>
          <p:cNvPr id="8" name="Рисунок 7" descr="w.gif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275856" y="4509120"/>
            <a:ext cx="1304930" cy="1304930"/>
          </a:xfrm>
          <a:prstGeom prst="rect">
            <a:avLst/>
          </a:prstGeom>
        </p:spPr>
      </p:pic>
      <p:pic>
        <p:nvPicPr>
          <p:cNvPr id="9" name="Рисунок 8" descr="v.gif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954990" y="4509120"/>
            <a:ext cx="1233492" cy="1357322"/>
          </a:xfrm>
          <a:prstGeom prst="rect">
            <a:avLst/>
          </a:prstGeom>
        </p:spPr>
      </p:pic>
      <p:pic>
        <p:nvPicPr>
          <p:cNvPr id="10" name="Рисунок 9" descr="u.gif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683568" y="4509120"/>
            <a:ext cx="1376368" cy="1376368"/>
          </a:xfrm>
          <a:prstGeom prst="rect">
            <a:avLst/>
          </a:prstGeom>
        </p:spPr>
      </p:pic>
      <p:pic>
        <p:nvPicPr>
          <p:cNvPr id="11" name="Рисунок 10" descr="t.gif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929454" y="3071810"/>
            <a:ext cx="1233492" cy="1304930"/>
          </a:xfrm>
          <a:prstGeom prst="rect">
            <a:avLst/>
          </a:prstGeom>
        </p:spPr>
      </p:pic>
      <p:pic>
        <p:nvPicPr>
          <p:cNvPr id="12" name="Рисунок 11" descr="s.gif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5734054" y="3071810"/>
            <a:ext cx="1285884" cy="1285884"/>
          </a:xfrm>
          <a:prstGeom prst="rect">
            <a:avLst/>
          </a:prstGeom>
        </p:spPr>
      </p:pic>
      <p:pic>
        <p:nvPicPr>
          <p:cNvPr id="13" name="Рисунок 12" descr="r.gif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email"/>
          <a:stretch>
            <a:fillRect/>
          </a:stretch>
        </p:blipFill>
        <p:spPr>
          <a:xfrm>
            <a:off x="4518138" y="3081333"/>
            <a:ext cx="1295407" cy="1295407"/>
          </a:xfrm>
          <a:prstGeom prst="rect">
            <a:avLst/>
          </a:prstGeom>
        </p:spPr>
      </p:pic>
      <p:pic>
        <p:nvPicPr>
          <p:cNvPr id="14" name="Рисунок 13" descr="q.gif"/>
          <p:cNvPicPr>
            <a:picLocks noChangeAspect="1"/>
          </p:cNvPicPr>
          <p:nvPr/>
        </p:nvPicPr>
        <p:blipFill>
          <a:blip r:embed="rId15" cstate="email"/>
          <a:stretch>
            <a:fillRect/>
          </a:stretch>
        </p:blipFill>
        <p:spPr>
          <a:xfrm>
            <a:off x="3286116" y="3071810"/>
            <a:ext cx="1295407" cy="1295407"/>
          </a:xfrm>
          <a:prstGeom prst="rect">
            <a:avLst/>
          </a:prstGeom>
        </p:spPr>
      </p:pic>
      <p:pic>
        <p:nvPicPr>
          <p:cNvPr id="15" name="Рисунок 14" descr="p.gif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email"/>
          <a:stretch>
            <a:fillRect/>
          </a:stretch>
        </p:blipFill>
        <p:spPr>
          <a:xfrm>
            <a:off x="2000232" y="3071810"/>
            <a:ext cx="1285884" cy="1285884"/>
          </a:xfrm>
          <a:prstGeom prst="rect">
            <a:avLst/>
          </a:prstGeom>
        </p:spPr>
      </p:pic>
      <p:pic>
        <p:nvPicPr>
          <p:cNvPr id="16" name="Рисунок 15" descr="o.gif"/>
          <p:cNvPicPr>
            <a:picLocks noChangeAspect="1"/>
          </p:cNvPicPr>
          <p:nvPr/>
        </p:nvPicPr>
        <p:blipFill>
          <a:blip r:embed="rId18" cstate="email"/>
          <a:stretch>
            <a:fillRect/>
          </a:stretch>
        </p:blipFill>
        <p:spPr>
          <a:xfrm>
            <a:off x="642910" y="3000372"/>
            <a:ext cx="1233492" cy="1357322"/>
          </a:xfrm>
          <a:prstGeom prst="rect">
            <a:avLst/>
          </a:prstGeom>
        </p:spPr>
      </p:pic>
      <p:pic>
        <p:nvPicPr>
          <p:cNvPr id="17" name="Рисунок 16" descr="n.gif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email"/>
          <a:stretch>
            <a:fillRect/>
          </a:stretch>
        </p:blipFill>
        <p:spPr>
          <a:xfrm>
            <a:off x="7215206" y="1714488"/>
            <a:ext cx="1143008" cy="1143008"/>
          </a:xfrm>
          <a:prstGeom prst="rect">
            <a:avLst/>
          </a:prstGeom>
        </p:spPr>
      </p:pic>
      <p:pic>
        <p:nvPicPr>
          <p:cNvPr id="18" name="Рисунок 17" descr="m.gif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email"/>
          <a:stretch>
            <a:fillRect/>
          </a:stretch>
        </p:blipFill>
        <p:spPr>
          <a:xfrm>
            <a:off x="5857884" y="1714488"/>
            <a:ext cx="1162054" cy="1162054"/>
          </a:xfrm>
          <a:prstGeom prst="rect">
            <a:avLst/>
          </a:prstGeom>
        </p:spPr>
      </p:pic>
      <p:pic>
        <p:nvPicPr>
          <p:cNvPr id="19" name="Рисунок 18" descr="l.gif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 cstate="email"/>
          <a:stretch>
            <a:fillRect/>
          </a:stretch>
        </p:blipFill>
        <p:spPr>
          <a:xfrm>
            <a:off x="4714876" y="1714488"/>
            <a:ext cx="1162054" cy="1162054"/>
          </a:xfrm>
          <a:prstGeom prst="rect">
            <a:avLst/>
          </a:prstGeom>
        </p:spPr>
      </p:pic>
      <p:pic>
        <p:nvPicPr>
          <p:cNvPr id="20" name="Рисунок 19" descr="k.gif"/>
          <p:cNvPicPr>
            <a:picLocks noChangeAspect="1"/>
          </p:cNvPicPr>
          <p:nvPr/>
        </p:nvPicPr>
        <p:blipFill>
          <a:blip r:embed="rId25" cstate="email"/>
          <a:stretch>
            <a:fillRect/>
          </a:stretch>
        </p:blipFill>
        <p:spPr>
          <a:xfrm>
            <a:off x="3571868" y="1714488"/>
            <a:ext cx="1162054" cy="1162054"/>
          </a:xfrm>
          <a:prstGeom prst="rect">
            <a:avLst/>
          </a:prstGeom>
        </p:spPr>
      </p:pic>
      <p:pic>
        <p:nvPicPr>
          <p:cNvPr id="21" name="Рисунок 20" descr="j.gif"/>
          <p:cNvPicPr>
            <a:picLocks noChangeAspect="1"/>
          </p:cNvPicPr>
          <p:nvPr/>
        </p:nvPicPr>
        <p:blipFill>
          <a:blip r:embed="rId26" cstate="email"/>
          <a:stretch>
            <a:fillRect/>
          </a:stretch>
        </p:blipFill>
        <p:spPr>
          <a:xfrm>
            <a:off x="2500298" y="1714488"/>
            <a:ext cx="1090616" cy="1143008"/>
          </a:xfrm>
          <a:prstGeom prst="rect">
            <a:avLst/>
          </a:prstGeom>
        </p:spPr>
      </p:pic>
      <p:pic>
        <p:nvPicPr>
          <p:cNvPr id="22" name="Рисунок 21" descr="i.gif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28" cstate="email"/>
          <a:stretch>
            <a:fillRect/>
          </a:stretch>
        </p:blipFill>
        <p:spPr>
          <a:xfrm>
            <a:off x="1500166" y="1714488"/>
            <a:ext cx="1090616" cy="1143008"/>
          </a:xfrm>
          <a:prstGeom prst="rect">
            <a:avLst/>
          </a:prstGeom>
        </p:spPr>
      </p:pic>
      <p:pic>
        <p:nvPicPr>
          <p:cNvPr id="23" name="Рисунок 22" descr="h.gif">
            <a:hlinkClick r:id="rId29" action="ppaction://hlinksldjump"/>
          </p:cNvPr>
          <p:cNvPicPr>
            <a:picLocks noChangeAspect="1"/>
          </p:cNvPicPr>
          <p:nvPr/>
        </p:nvPicPr>
        <p:blipFill>
          <a:blip r:embed="rId30" cstate="email"/>
          <a:stretch>
            <a:fillRect/>
          </a:stretch>
        </p:blipFill>
        <p:spPr>
          <a:xfrm>
            <a:off x="428596" y="1714488"/>
            <a:ext cx="1143008" cy="1143008"/>
          </a:xfrm>
          <a:prstGeom prst="rect">
            <a:avLst/>
          </a:prstGeom>
        </p:spPr>
      </p:pic>
      <p:pic>
        <p:nvPicPr>
          <p:cNvPr id="24" name="Рисунок 23" descr="g.gif">
            <a:hlinkClick r:id="rId31" action="ppaction://hlinksldjump"/>
          </p:cNvPr>
          <p:cNvPicPr>
            <a:picLocks noChangeAspect="1"/>
          </p:cNvPicPr>
          <p:nvPr/>
        </p:nvPicPr>
        <p:blipFill>
          <a:blip r:embed="rId32" cstate="email"/>
          <a:stretch>
            <a:fillRect/>
          </a:stretch>
        </p:blipFill>
        <p:spPr>
          <a:xfrm>
            <a:off x="7286644" y="357166"/>
            <a:ext cx="1090616" cy="1090616"/>
          </a:xfrm>
          <a:prstGeom prst="rect">
            <a:avLst/>
          </a:prstGeom>
        </p:spPr>
      </p:pic>
      <p:pic>
        <p:nvPicPr>
          <p:cNvPr id="25" name="Рисунок 24" descr="f.gif">
            <a:hlinkClick r:id="rId33" action="ppaction://hlinksldjump"/>
          </p:cNvPr>
          <p:cNvPicPr>
            <a:picLocks noChangeAspect="1"/>
          </p:cNvPicPr>
          <p:nvPr/>
        </p:nvPicPr>
        <p:blipFill>
          <a:blip r:embed="rId34" cstate="email"/>
          <a:stretch>
            <a:fillRect/>
          </a:stretch>
        </p:blipFill>
        <p:spPr>
          <a:xfrm>
            <a:off x="6162682" y="357166"/>
            <a:ext cx="1071570" cy="1071570"/>
          </a:xfrm>
          <a:prstGeom prst="rect">
            <a:avLst/>
          </a:prstGeom>
        </p:spPr>
      </p:pic>
      <p:pic>
        <p:nvPicPr>
          <p:cNvPr id="26" name="Рисунок 25" descr="e.gif">
            <a:hlinkClick r:id="rId35" action="ppaction://hlinksldjump"/>
          </p:cNvPr>
          <p:cNvPicPr>
            <a:picLocks noChangeAspect="1"/>
          </p:cNvPicPr>
          <p:nvPr/>
        </p:nvPicPr>
        <p:blipFill>
          <a:blip r:embed="rId36" cstate="email"/>
          <a:stretch>
            <a:fillRect/>
          </a:stretch>
        </p:blipFill>
        <p:spPr>
          <a:xfrm>
            <a:off x="5072066" y="357166"/>
            <a:ext cx="1071570" cy="1071570"/>
          </a:xfrm>
          <a:prstGeom prst="rect">
            <a:avLst/>
          </a:prstGeom>
        </p:spPr>
      </p:pic>
      <p:pic>
        <p:nvPicPr>
          <p:cNvPr id="27" name="Рисунок 26" descr="d.gif">
            <a:hlinkClick r:id="rId37" action="ppaction://hlinksldjump"/>
          </p:cNvPr>
          <p:cNvPicPr>
            <a:picLocks noChangeAspect="1"/>
          </p:cNvPicPr>
          <p:nvPr/>
        </p:nvPicPr>
        <p:blipFill>
          <a:blip r:embed="rId38" cstate="email"/>
          <a:stretch>
            <a:fillRect/>
          </a:stretch>
        </p:blipFill>
        <p:spPr>
          <a:xfrm>
            <a:off x="3929058" y="357166"/>
            <a:ext cx="1071570" cy="1071570"/>
          </a:xfrm>
          <a:prstGeom prst="rect">
            <a:avLst/>
          </a:prstGeom>
        </p:spPr>
      </p:pic>
      <p:pic>
        <p:nvPicPr>
          <p:cNvPr id="28" name="Рисунок 27" descr="c.gif">
            <a:hlinkClick r:id="rId39" action="ppaction://hlinksldjump"/>
          </p:cNvPr>
          <p:cNvPicPr>
            <a:picLocks noChangeAspect="1"/>
          </p:cNvPicPr>
          <p:nvPr/>
        </p:nvPicPr>
        <p:blipFill>
          <a:blip r:embed="rId40" cstate="email"/>
          <a:stretch>
            <a:fillRect/>
          </a:stretch>
        </p:blipFill>
        <p:spPr>
          <a:xfrm>
            <a:off x="2643174" y="357166"/>
            <a:ext cx="1090616" cy="1090616"/>
          </a:xfrm>
          <a:prstGeom prst="rect">
            <a:avLst/>
          </a:prstGeom>
        </p:spPr>
      </p:pic>
      <p:pic>
        <p:nvPicPr>
          <p:cNvPr id="29" name="Рисунок 28" descr="b.gif">
            <a:hlinkClick r:id="rId41" action="ppaction://hlinksldjump"/>
          </p:cNvPr>
          <p:cNvPicPr>
            <a:picLocks noChangeAspect="1"/>
          </p:cNvPicPr>
          <p:nvPr/>
        </p:nvPicPr>
        <p:blipFill>
          <a:blip r:embed="rId42" cstate="email"/>
          <a:stretch>
            <a:fillRect/>
          </a:stretch>
        </p:blipFill>
        <p:spPr>
          <a:xfrm>
            <a:off x="1500166" y="357166"/>
            <a:ext cx="1071570" cy="1071570"/>
          </a:xfrm>
          <a:prstGeom prst="rect">
            <a:avLst/>
          </a:prstGeom>
        </p:spPr>
      </p:pic>
      <p:pic>
        <p:nvPicPr>
          <p:cNvPr id="30" name="Рисунок 29" descr="a.gif">
            <a:hlinkClick r:id="rId43" action="ppaction://hlinksldjump"/>
          </p:cNvPr>
          <p:cNvPicPr>
            <a:picLocks noChangeAspect="1"/>
          </p:cNvPicPr>
          <p:nvPr/>
        </p:nvPicPr>
        <p:blipFill>
          <a:blip r:embed="rId44" cstate="email"/>
          <a:stretch>
            <a:fillRect/>
          </a:stretch>
        </p:blipFill>
        <p:spPr>
          <a:xfrm>
            <a:off x="357158" y="357166"/>
            <a:ext cx="1071570" cy="107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3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836" y="116632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Links</a:t>
            </a:r>
            <a:endParaRPr lang="ru-RU" sz="60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5576" y="1124744"/>
            <a:ext cx="7776864" cy="53285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14216" y="1412776"/>
            <a:ext cx="741682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</a:rPr>
              <a:t>ИДЕЯ </a:t>
            </a:r>
            <a:r>
              <a:rPr lang="en-US" sz="1200" dirty="0">
                <a:hlinkClick r:id="rId2"/>
              </a:rPr>
              <a:t>http://anglyaz.ru/slovoobrazovanie/leksika/85-q-seasons-and-weatherq.html#comment-11226</a:t>
            </a:r>
            <a:r>
              <a:rPr lang="en-US" sz="1200" dirty="0"/>
              <a:t> </a:t>
            </a:r>
            <a:endParaRPr lang="ru-RU" sz="1200" dirty="0"/>
          </a:p>
          <a:p>
            <a:r>
              <a:rPr lang="en-US" sz="1200" dirty="0">
                <a:hlinkClick r:id="rId3"/>
              </a:rPr>
              <a:t>http://d2fab04skj7pig.cloudfront.net/252254a23b76dc06055c8b87279c017d8ed8ddf8_1434501222572-large.jpg</a:t>
            </a:r>
            <a:r>
              <a:rPr lang="en-US" sz="1200" dirty="0"/>
              <a:t> </a:t>
            </a:r>
            <a:endParaRPr lang="ru-RU" sz="1200" dirty="0" smtClean="0"/>
          </a:p>
          <a:p>
            <a:r>
              <a:rPr lang="en-US" sz="1200" dirty="0">
                <a:hlinkClick r:id="rId4"/>
              </a:rPr>
              <a:t>http://</a:t>
            </a:r>
            <a:r>
              <a:rPr lang="en-US" sz="1200" dirty="0" smtClean="0">
                <a:hlinkClick r:id="rId4"/>
              </a:rPr>
              <a:t>www.axclipart.com/Buttons/Large/White/doublearrow/0cyan/next.gif</a:t>
            </a:r>
            <a:r>
              <a:rPr lang="ru-RU" sz="1200" dirty="0" smtClean="0"/>
              <a:t> </a:t>
            </a:r>
          </a:p>
          <a:p>
            <a:r>
              <a:rPr lang="en-US" sz="1200" dirty="0">
                <a:hlinkClick r:id="rId5"/>
              </a:rPr>
              <a:t>http://</a:t>
            </a:r>
            <a:r>
              <a:rPr lang="en-US" sz="1200" dirty="0" smtClean="0">
                <a:hlinkClick r:id="rId5"/>
              </a:rPr>
              <a:t>www.lenagold.ru/fon/clipart/b/bukv.html</a:t>
            </a:r>
            <a:r>
              <a:rPr lang="ru-RU" sz="1200" dirty="0" smtClean="0"/>
              <a:t> </a:t>
            </a:r>
            <a:endParaRPr lang="en-US" sz="1200" dirty="0" smtClean="0"/>
          </a:p>
          <a:p>
            <a:r>
              <a:rPr lang="en-US" sz="1200" dirty="0">
                <a:hlinkClick r:id="rId6"/>
              </a:rPr>
              <a:t>http://</a:t>
            </a:r>
            <a:r>
              <a:rPr lang="en-US" sz="1200" dirty="0" smtClean="0">
                <a:hlinkClick r:id="rId6"/>
              </a:rPr>
              <a:t>www.playcast.ru/uploads/2015/09/11/15029948.gif</a:t>
            </a:r>
            <a:r>
              <a:rPr lang="en-US" sz="1200" dirty="0" smtClean="0"/>
              <a:t> </a:t>
            </a:r>
          </a:p>
          <a:p>
            <a:r>
              <a:rPr lang="en-US" sz="1200" dirty="0">
                <a:hlinkClick r:id="rId7"/>
              </a:rPr>
              <a:t>http://</a:t>
            </a:r>
            <a:r>
              <a:rPr lang="en-US" sz="1200" dirty="0" smtClean="0">
                <a:hlinkClick r:id="rId7"/>
              </a:rPr>
              <a:t>is1.mzstatic.com/image/thumb/Purple/v4/98/e3/b2/98e3b231-61b6-9af1-e1a6-9b8222842eb5/source/512x512sr.jpg</a:t>
            </a:r>
            <a:r>
              <a:rPr lang="en-US" sz="1200" dirty="0" smtClean="0"/>
              <a:t> </a:t>
            </a:r>
          </a:p>
          <a:p>
            <a:r>
              <a:rPr lang="en-US" sz="1200" dirty="0">
                <a:hlinkClick r:id="rId8"/>
              </a:rPr>
              <a:t>https://</a:t>
            </a:r>
            <a:r>
              <a:rPr lang="en-US" sz="1200" dirty="0" smtClean="0">
                <a:hlinkClick r:id="rId8"/>
              </a:rPr>
              <a:t>im3-tub-ru.yandex.net/i?id=20067b618299015d0385cd233f219d5e&amp;n=33&amp;h=215&amp;w=287</a:t>
            </a:r>
            <a:r>
              <a:rPr lang="en-US" sz="1200" dirty="0" smtClean="0"/>
              <a:t> </a:t>
            </a:r>
          </a:p>
          <a:p>
            <a:r>
              <a:rPr lang="en-US" sz="1200" dirty="0">
                <a:hlinkClick r:id="rId9"/>
              </a:rPr>
              <a:t>http://</a:t>
            </a:r>
            <a:r>
              <a:rPr lang="en-US" sz="1200" dirty="0" smtClean="0">
                <a:hlinkClick r:id="rId9"/>
              </a:rPr>
              <a:t>russianpoetry.ru/images/photos/medium/article159874.jpg</a:t>
            </a:r>
            <a:endParaRPr lang="en-US" sz="1200" dirty="0" smtClean="0"/>
          </a:p>
          <a:p>
            <a:r>
              <a:rPr lang="en-US" sz="1200" dirty="0">
                <a:hlinkClick r:id="rId10"/>
              </a:rPr>
              <a:t>http://</a:t>
            </a:r>
            <a:r>
              <a:rPr lang="en-US" sz="1200" dirty="0" smtClean="0">
                <a:hlinkClick r:id="rId10"/>
              </a:rPr>
              <a:t>img.aktuality.sk/stories/NAJNOVSIE_FOTKY/ILUSTRACNE/POCASIE/jesen_prizemny_mraz_list_zima_dreamstime.jpg</a:t>
            </a:r>
            <a:endParaRPr lang="en-US" sz="1200" dirty="0" smtClean="0"/>
          </a:p>
          <a:p>
            <a:r>
              <a:rPr lang="en-US" sz="1200" dirty="0">
                <a:hlinkClick r:id="rId11"/>
              </a:rPr>
              <a:t>http://</a:t>
            </a:r>
            <a:r>
              <a:rPr lang="en-US" sz="1200" dirty="0" smtClean="0">
                <a:hlinkClick r:id="rId11"/>
              </a:rPr>
              <a:t>s52.radikal.ru/i138/1402/07/1be54416f628.gif</a:t>
            </a:r>
            <a:r>
              <a:rPr lang="en-US" sz="1200" dirty="0" smtClean="0"/>
              <a:t> </a:t>
            </a:r>
          </a:p>
          <a:p>
            <a:r>
              <a:rPr lang="en-US" sz="1200" dirty="0">
                <a:hlinkClick r:id="rId12"/>
              </a:rPr>
              <a:t>https://</a:t>
            </a:r>
            <a:r>
              <a:rPr lang="en-US" sz="1200" dirty="0" smtClean="0">
                <a:hlinkClick r:id="rId12"/>
              </a:rPr>
              <a:t>im1-tub-ru.yandex.net/i?id=674ab7494dd8bb31bbc7b0d87908c740&amp;n=33&amp;h=215&amp;w=323</a:t>
            </a:r>
            <a:r>
              <a:rPr lang="en-US" sz="1200" dirty="0" smtClean="0"/>
              <a:t> </a:t>
            </a:r>
          </a:p>
          <a:p>
            <a:r>
              <a:rPr lang="en-US" sz="1200" dirty="0">
                <a:hlinkClick r:id="rId13"/>
              </a:rPr>
              <a:t>http://3.bp.blogspot.com/-</a:t>
            </a:r>
            <a:r>
              <a:rPr lang="en-US" sz="1200" dirty="0" smtClean="0">
                <a:hlinkClick r:id="rId13"/>
              </a:rPr>
              <a:t>AW53vtYdoog/T-CL8WH_AjI/AAAAAAAAAOI/eHvA2K1cwHk/s1600/267261995_32fd83d7f7.jpg</a:t>
            </a:r>
            <a:r>
              <a:rPr lang="en-US" sz="1200" dirty="0" smtClean="0"/>
              <a:t> </a:t>
            </a:r>
          </a:p>
          <a:p>
            <a:r>
              <a:rPr lang="en-US" sz="1200" dirty="0">
                <a:hlinkClick r:id="rId14"/>
              </a:rPr>
              <a:t>http://</a:t>
            </a:r>
            <a:r>
              <a:rPr lang="en-US" sz="1200" dirty="0" smtClean="0">
                <a:hlinkClick r:id="rId14"/>
              </a:rPr>
              <a:t>www.amypurcell.com/blog/wp-content/uploads/2008/11/picture-003.jpg</a:t>
            </a:r>
            <a:r>
              <a:rPr lang="en-US" sz="1200" dirty="0" smtClean="0"/>
              <a:t> </a:t>
            </a:r>
          </a:p>
          <a:p>
            <a:r>
              <a:rPr lang="en-US" sz="1200" dirty="0"/>
              <a:t> </a:t>
            </a:r>
            <a:r>
              <a:rPr lang="en-US" sz="1200" dirty="0">
                <a:hlinkClick r:id="rId15"/>
              </a:rPr>
              <a:t>http://</a:t>
            </a:r>
            <a:r>
              <a:rPr lang="en-US" sz="1200" dirty="0" smtClean="0">
                <a:hlinkClick r:id="rId15"/>
              </a:rPr>
              <a:t>www.iggdawg.com/pics/misc/gifs/lightning.gif</a:t>
            </a:r>
            <a:r>
              <a:rPr lang="en-US" sz="1200" dirty="0" smtClean="0"/>
              <a:t> </a:t>
            </a:r>
          </a:p>
          <a:p>
            <a:r>
              <a:rPr lang="en-US" sz="1200" dirty="0">
                <a:hlinkClick r:id="rId16"/>
              </a:rPr>
              <a:t>https://</a:t>
            </a:r>
            <a:r>
              <a:rPr lang="en-US" sz="1200" dirty="0" smtClean="0">
                <a:hlinkClick r:id="rId16"/>
              </a:rPr>
              <a:t>im3-tub-ru.yandex.net/i?id=10303d46c0e9856baa2410e60d926b7c&amp;n=33&amp;h=215&amp;w=362</a:t>
            </a:r>
            <a:r>
              <a:rPr lang="en-US" sz="1200" dirty="0"/>
              <a:t> </a:t>
            </a:r>
            <a:r>
              <a:rPr lang="en-US" sz="1200" dirty="0">
                <a:hlinkClick r:id="rId17"/>
              </a:rPr>
              <a:t>http://</a:t>
            </a:r>
            <a:r>
              <a:rPr lang="en-US" sz="1200" dirty="0" smtClean="0">
                <a:hlinkClick r:id="rId17"/>
              </a:rPr>
              <a:t>cs10210.vk.me/u91783347/155232982/x_8d73668e.jpg</a:t>
            </a:r>
            <a:r>
              <a:rPr lang="en-US" sz="1200" dirty="0" smtClean="0"/>
              <a:t> </a:t>
            </a:r>
          </a:p>
          <a:p>
            <a:r>
              <a:rPr lang="en-US" sz="1200" dirty="0">
                <a:hlinkClick r:id="rId18"/>
              </a:rPr>
              <a:t>http://</a:t>
            </a:r>
            <a:r>
              <a:rPr lang="en-US" sz="1200" dirty="0" smtClean="0">
                <a:hlinkClick r:id="rId18"/>
              </a:rPr>
              <a:t>img1.mxstatic.com/wallpapers/1a29994497a2a75347e1564e8cb0a514_large.jpeg</a:t>
            </a:r>
            <a:r>
              <a:rPr lang="en-US" sz="1200" dirty="0" smtClean="0"/>
              <a:t> </a:t>
            </a:r>
          </a:p>
          <a:p>
            <a:r>
              <a:rPr lang="en-US" sz="1200" dirty="0">
                <a:hlinkClick r:id="rId19"/>
              </a:rPr>
              <a:t>https://</a:t>
            </a:r>
            <a:r>
              <a:rPr lang="en-US" sz="1200" dirty="0" smtClean="0">
                <a:hlinkClick r:id="rId19"/>
              </a:rPr>
              <a:t>im2-tub-ru.yandex.net/i?id=fe430281bffcc14e933aef5ff37f39c8&amp;n=33&amp;h=215&amp;w=287</a:t>
            </a:r>
            <a:endParaRPr lang="ru-RU" sz="1200" dirty="0" smtClean="0"/>
          </a:p>
          <a:p>
            <a:r>
              <a:rPr lang="en-US" sz="1200" dirty="0">
                <a:hlinkClick r:id="rId20"/>
              </a:rPr>
              <a:t>https://</a:t>
            </a:r>
            <a:r>
              <a:rPr lang="en-US" sz="1200" dirty="0" smtClean="0">
                <a:hlinkClick r:id="rId20"/>
              </a:rPr>
              <a:t>im1-tub-ru.yandex.net/i?id=13423b6e490965b0c7a7b90bf4be12ed&amp;n=33&amp;h=215&amp;w=344</a:t>
            </a:r>
            <a:r>
              <a:rPr lang="ru-RU" sz="1200" dirty="0" smtClean="0"/>
              <a:t> </a:t>
            </a:r>
            <a:r>
              <a:rPr lang="en-US" sz="1200" dirty="0" smtClean="0"/>
              <a:t> </a:t>
            </a:r>
            <a:endParaRPr lang="ru-RU" sz="1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10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Рисунок 6" descr="a.gif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633040" y="1021298"/>
            <a:ext cx="1071570" cy="10715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07972" y="1354204"/>
            <a:ext cx="50405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Autumn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осень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http://www.playcast.ru/uploads/2015/09/11/15029948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700" y="2047874"/>
            <a:ext cx="4848225" cy="276225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78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b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88225" y="1124744"/>
            <a:ext cx="1071570" cy="10715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15616" y="2690336"/>
            <a:ext cx="51990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Barometer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барометр</a:t>
            </a: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Breeze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лёгкий ветерок, бриз</a:t>
            </a: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Bright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яркий; светлый</a:t>
            </a:r>
          </a:p>
          <a:p>
            <a:endParaRPr lang="ru-RU" dirty="0"/>
          </a:p>
        </p:txBody>
      </p:sp>
      <p:pic>
        <p:nvPicPr>
          <p:cNvPr id="3074" name="Picture 2" descr="http://is1.mzstatic.com/image/thumb/Purple/v4/98/e3/b2/98e3b231-61b6-9af1-e1a6-9b8222842eb5/source/512x512s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196314"/>
            <a:ext cx="2572544" cy="2572545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29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c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78702" y="1124744"/>
            <a:ext cx="1090616" cy="10906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3608" y="2215360"/>
            <a:ext cx="64807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Chilly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холодный;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прохладный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Clear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светлый,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ясный безоблачный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Cloud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облако; туча;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Cloudless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безоблачный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Cloudy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облачный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Cold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холод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098" name="Picture 2" descr="http://38.media.tumblr.com/a478676be91d30a064373b8f66a7f9fa/tumblr_inline_muys2ugzEX1s45n42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293" y="3068960"/>
            <a:ext cx="3546662" cy="237626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81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d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940474" y="1124744"/>
            <a:ext cx="1071570" cy="10715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40474" y="2196314"/>
            <a:ext cx="432048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Damp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влажный, сырой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Defoliation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листопад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Degree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градус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Dew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роса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Drizzle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мелкий дождь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Drizzly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моросящий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Dry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сухой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Dull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пасмурный, хмурый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124" name="Picture 4" descr="https://im1-tub-ru.yandex.net/i?id=b1dc430e4b9a3e3e56c7ce20b70be493&amp;n=33&amp;h=215&amp;w=3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027" y="2348880"/>
            <a:ext cx="3426239" cy="237626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70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e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88225" y="1155995"/>
            <a:ext cx="1071570" cy="10715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9211" y="2492896"/>
            <a:ext cx="3600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frosts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заморозки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Eavesdrop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капель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148" name="Picture 4" descr="http://img.aktuality.sk/stories/NAJNOVSIE_FOTKY/ILUSTRACNE/POCASIE/jesen_prizemny_mraz_list_zima_dreamstim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855" y="2177904"/>
            <a:ext cx="3588509" cy="239533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41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980728"/>
            <a:ext cx="8064896" cy="4896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87" y="5990411"/>
            <a:ext cx="1426446" cy="7099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Рисунок 5" descr="f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88225" y="1196752"/>
            <a:ext cx="1071570" cy="1071570"/>
          </a:xfrm>
          <a:prstGeom prst="rect">
            <a:avLst/>
          </a:prstGeom>
        </p:spPr>
      </p:pic>
      <p:pic>
        <p:nvPicPr>
          <p:cNvPr id="7" name="Picture 16" descr="http://www.axclipart.com/Buttons/Large/White/doublearrow/0cyan/next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90411"/>
            <a:ext cx="1512168" cy="80393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71600" y="2268322"/>
            <a:ext cx="367240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Fog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туман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Foggy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туманный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Frost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мороз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Freezing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замораживающий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172" name="Picture 4" descr="https://im3-tub-ru.yandex.net/i?id=10303d46c0e9856baa2410e60d926b7c&amp;n=33&amp;h=215&amp;w=36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929" y="1981762"/>
            <a:ext cx="4213595" cy="250255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68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392</Words>
  <Application>Microsoft Office PowerPoint</Application>
  <PresentationFormat>Экран (4:3)</PresentationFormat>
  <Paragraphs>113</Paragraphs>
  <Slides>30</Slides>
  <Notes>1</Notes>
  <HiddenSlides>9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Seasons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Links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Seasons </dc:title>
  <dc:creator>Tanya</dc:creator>
  <cp:lastModifiedBy>Tanya</cp:lastModifiedBy>
  <cp:revision>24</cp:revision>
  <dcterms:created xsi:type="dcterms:W3CDTF">2016-03-27T12:39:49Z</dcterms:created>
  <dcterms:modified xsi:type="dcterms:W3CDTF">2016-03-27T17:54:34Z</dcterms:modified>
</cp:coreProperties>
</file>