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0" r:id="rId5"/>
    <p:sldId id="261" r:id="rId6"/>
    <p:sldId id="262" r:id="rId7"/>
    <p:sldId id="264" r:id="rId8"/>
    <p:sldId id="263" r:id="rId9"/>
    <p:sldId id="259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34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54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fld id="{B4C71EC6-210F-42DE-9C53-41977AD35B3D}" type="datetimeFigureOut">
              <a:rPr lang="ru-RU" smtClean="0"/>
              <a:t>22.02.2015</a:t>
            </a:fld>
            <a:endParaRPr lang="ru-RU" dirty="0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3" name="Прямоугольник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2" name="Прямоугольник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8486"/>
    </mc:Choice>
    <mc:Fallback xmlns="">
      <p:transition spd="slow" advClick="0" advTm="18486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22.02.2015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8486"/>
    </mc:Choice>
    <mc:Fallback xmlns="">
      <p:transition spd="slow" advClick="0" advTm="18486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22.02.2015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8" name="Равнобедренный треугольник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8486"/>
    </mc:Choice>
    <mc:Fallback xmlns="">
      <p:transition spd="slow" advClick="0" advTm="18486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22.02.2015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8486"/>
    </mc:Choice>
    <mc:Fallback xmlns="">
      <p:transition spd="slow" advClick="0" advTm="18486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22.02.2015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8486"/>
    </mc:Choice>
    <mc:Fallback xmlns="">
      <p:transition spd="slow" advClick="0" advTm="18486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22.02.2015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8486"/>
    </mc:Choice>
    <mc:Fallback xmlns="">
      <p:transition spd="slow" advClick="0" advTm="18486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22.02.2015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8486"/>
    </mc:Choice>
    <mc:Fallback xmlns="">
      <p:transition spd="slow" advClick="0" advTm="18486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22.02.2015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8486"/>
    </mc:Choice>
    <mc:Fallback xmlns="">
      <p:transition spd="slow" advClick="0" advTm="18486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22.02.2015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8486"/>
    </mc:Choice>
    <mc:Fallback xmlns="">
      <p:transition spd="slow" advClick="0" advTm="18486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22.02.2015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Объект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8486"/>
    </mc:Choice>
    <mc:Fallback xmlns="">
      <p:transition spd="slow" advClick="0" advTm="18486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22.02.2015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8486"/>
    </mc:Choice>
    <mc:Fallback xmlns="">
      <p:transition spd="slow" advClick="0" advTm="18486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22.02.2015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28" name="Прямая соединительная линия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9" name="Прямая соединительная линия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0" name="Равнобедренный треугольник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18486"/>
    </mc:Choice>
    <mc:Fallback xmlns="">
      <p:transition spd="slow" advClick="0" advTm="18486"/>
    </mc:Fallback>
  </mc:AlternateContent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http://c.avsim.su/i?u=http://home.versatel.nl/widebody/b7474vir.jpg" TargetMode="External"/><Relationship Id="rId3" Type="http://schemas.openxmlformats.org/officeDocument/2006/relationships/hyperlink" Target="http://www.talktocanada.com/wp-content/uploads/2013/03/Fotolia_49722502_S.jpg" TargetMode="External"/><Relationship Id="rId7" Type="http://schemas.openxmlformats.org/officeDocument/2006/relationships/hyperlink" Target="http://www.avsimrus.com/file_images/110/img29620_1.jpg" TargetMode="External"/><Relationship Id="rId2" Type="http://schemas.openxmlformats.org/officeDocument/2006/relationships/hyperlink" Target="http://topicnews.net/uploads/posts/2006-04/2768_8ed29187ebe81bd1e3f3beda2be13318.gif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cs10931.vkontakte.ru/u30858198/-14/x_c2566907.jpg" TargetMode="External"/><Relationship Id="rId5" Type="http://schemas.openxmlformats.org/officeDocument/2006/relationships/hyperlink" Target="http://rolety-sklep.pl/wordpress/wp-content/uploads/2011/03/P56d.jpg" TargetMode="External"/><Relationship Id="rId4" Type="http://schemas.openxmlformats.org/officeDocument/2006/relationships/hyperlink" Target="http://upload.wikimedia.org/wikipedia/commons/thumb/c/cf/M%C3%A9l%C3%A8ze_en_Automne.JPG/450px-M%C3%A9l%C3%A8ze_en_Automne.JPG" TargetMode="External"/><Relationship Id="rId9" Type="http://schemas.openxmlformats.org/officeDocument/2006/relationships/hyperlink" Target="http://img.bibo.kz/4643/4643207.JP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-180528" y="3789040"/>
            <a:ext cx="8460432" cy="990600"/>
          </a:xfrm>
        </p:spPr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en-US" sz="6000" b="1" dirty="0" smtClean="0">
                <a:ln w="11430"/>
                <a:solidFill>
                  <a:schemeClr val="accent6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Have you ever…?</a:t>
            </a:r>
            <a:endParaRPr lang="ru-RU" sz="6000" b="1" dirty="0">
              <a:ln w="11430"/>
              <a:solidFill>
                <a:schemeClr val="accent6">
                  <a:lumMod val="50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5536" y="5124450"/>
            <a:ext cx="8424936" cy="533400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b="1" spc="50" dirty="0" smtClean="0">
                <a:ln w="11430"/>
                <a:solidFill>
                  <a:schemeClr val="accent2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“Happy English.ru” 7 </a:t>
            </a:r>
            <a:r>
              <a:rPr lang="ru-RU" b="1" spc="50" dirty="0" smtClean="0">
                <a:ln w="11430"/>
                <a:solidFill>
                  <a:schemeClr val="accent2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класс</a:t>
            </a:r>
            <a:r>
              <a:rPr lang="en-US" b="1" spc="50" dirty="0" smtClean="0">
                <a:ln w="11430"/>
                <a:solidFill>
                  <a:schemeClr val="accent2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b="1" spc="50" dirty="0" smtClean="0">
                <a:ln w="11430"/>
                <a:solidFill>
                  <a:schemeClr val="accent2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b="1" spc="50" dirty="0" err="1" smtClean="0">
                <a:ln w="11430"/>
                <a:solidFill>
                  <a:schemeClr val="accent2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К.Кауфман</a:t>
            </a:r>
            <a:r>
              <a:rPr lang="ru-RU" b="1" spc="50" dirty="0" smtClean="0">
                <a:ln w="11430"/>
                <a:solidFill>
                  <a:schemeClr val="accent2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, </a:t>
            </a:r>
            <a:r>
              <a:rPr lang="ru-RU" b="1" spc="50" dirty="0" err="1" smtClean="0">
                <a:ln w="11430"/>
                <a:solidFill>
                  <a:schemeClr val="accent2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М.Кауфман</a:t>
            </a:r>
            <a:endParaRPr lang="ru-RU" b="1" spc="50" dirty="0" smtClean="0">
              <a:ln w="11430"/>
              <a:solidFill>
                <a:schemeClr val="accent2">
                  <a:lumMod val="5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en-US" b="1" spc="50" dirty="0" smtClean="0">
                <a:ln w="11430"/>
                <a:solidFill>
                  <a:schemeClr val="accent2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Unit 7, Lesson 5</a:t>
            </a:r>
            <a:endParaRPr lang="ru-RU" b="1" spc="50" dirty="0">
              <a:ln w="11430"/>
              <a:solidFill>
                <a:schemeClr val="accent2">
                  <a:lumMod val="5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619672" y="404664"/>
            <a:ext cx="6552728" cy="101566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dirty="0" err="1" smtClean="0">
                <a:ln w="11430"/>
                <a:solidFill>
                  <a:schemeClr val="accent6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Митюгина</a:t>
            </a:r>
            <a:r>
              <a:rPr lang="ru-RU" sz="2000" b="1" dirty="0" smtClean="0">
                <a:ln w="11430"/>
                <a:solidFill>
                  <a:schemeClr val="accent6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Татьяна Геннадьевна, </a:t>
            </a:r>
          </a:p>
          <a:p>
            <a:pPr algn="ctr"/>
            <a:r>
              <a:rPr lang="ru-RU" sz="2000" b="1" dirty="0">
                <a:ln w="11430"/>
                <a:solidFill>
                  <a:schemeClr val="accent6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у</a:t>
            </a:r>
            <a:r>
              <a:rPr lang="ru-RU" sz="2000" b="1" dirty="0" smtClean="0">
                <a:ln w="11430"/>
                <a:solidFill>
                  <a:schemeClr val="accent6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читель английского языка</a:t>
            </a:r>
          </a:p>
          <a:p>
            <a:pPr algn="ctr"/>
            <a:r>
              <a:rPr lang="ru-RU" sz="2000" b="1" dirty="0" smtClean="0">
                <a:ln w="11430"/>
                <a:solidFill>
                  <a:schemeClr val="accent6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МБОУ – </a:t>
            </a:r>
            <a:r>
              <a:rPr lang="ru-RU" sz="2000" b="1" dirty="0" err="1" smtClean="0">
                <a:ln w="11430"/>
                <a:solidFill>
                  <a:schemeClr val="accent6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Кокинская</a:t>
            </a:r>
            <a:r>
              <a:rPr lang="ru-RU" sz="2000" b="1" dirty="0" smtClean="0">
                <a:ln w="11430"/>
                <a:solidFill>
                  <a:schemeClr val="accent6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СОШ Брянской области</a:t>
            </a:r>
            <a:endParaRPr lang="ru-RU" sz="2000" b="1" dirty="0">
              <a:ln w="11430"/>
              <a:solidFill>
                <a:schemeClr val="accent6">
                  <a:lumMod val="50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5" name="069 - Unit 7, Lesson 5, Exercise 6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311410" y="206084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0101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6550"/>
    </mc:Choice>
    <mc:Fallback>
      <p:transition spd="slow" advClick="0" advTm="165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8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  <p:extLst>
    <p:ext uri="{E180D4A7-C9FB-4DFB-919C-405C955672EB}">
      <p14:showEvtLst xmlns:p14="http://schemas.microsoft.com/office/powerpoint/2010/main">
        <p14:playEvt time="0" objId="5"/>
      </p14:showEvtLst>
    </p:ext>
  </p:extLs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937984"/>
            <a:ext cx="2600000" cy="5057143"/>
          </a:xfrm>
          <a:prstGeom prst="rect">
            <a:avLst/>
          </a:prstGeom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</p:pic>
      <p:sp>
        <p:nvSpPr>
          <p:cNvPr id="6" name="TextBox 5"/>
          <p:cNvSpPr txBox="1"/>
          <p:nvPr/>
        </p:nvSpPr>
        <p:spPr>
          <a:xfrm>
            <a:off x="3790140" y="1628800"/>
            <a:ext cx="4797361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Have you met famous people?</a:t>
            </a:r>
          </a:p>
          <a:p>
            <a:r>
              <a:rPr lang="en-US" sz="2400" b="1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Have you tried English tea?</a:t>
            </a:r>
          </a:p>
          <a:p>
            <a:r>
              <a:rPr lang="en-US" sz="2400" b="1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Have you ever fallen</a:t>
            </a:r>
          </a:p>
          <a:p>
            <a:r>
              <a:rPr lang="en-US" sz="2400" b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lang="en-US" sz="2400" b="1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ff a very high tree?</a:t>
            </a:r>
          </a:p>
          <a:p>
            <a:endParaRPr lang="en-US" sz="2400" b="1" dirty="0" smtClean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400" b="1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Have you ever played golf?</a:t>
            </a:r>
          </a:p>
          <a:p>
            <a:r>
              <a:rPr lang="en-US" sz="2400" b="1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Have you lost? Have you won?</a:t>
            </a:r>
          </a:p>
          <a:p>
            <a:r>
              <a:rPr lang="en-US" sz="2400" b="1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 what’s the coolest thing </a:t>
            </a:r>
          </a:p>
          <a:p>
            <a:r>
              <a:rPr lang="en-US" sz="2400" b="1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 have ever  done?</a:t>
            </a:r>
            <a:endParaRPr lang="ru-RU" sz="2400" b="1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46174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4727"/>
    </mc:Choice>
    <mc:Fallback>
      <p:transition spd="slow" advClick="0" advTm="14727"/>
    </mc:Fallback>
  </mc:AlternateContent>
  <p:timing>
    <p:tnLst>
      <p:par>
        <p:cTn id="1" dur="indefinite" restart="never" nodeType="tmRoot"/>
      </p:par>
    </p:tnLst>
  </p:timing>
  <p:extLst mod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444702"/>
            <a:ext cx="3816424" cy="5654993"/>
          </a:xfrm>
          <a:prstGeom prst="rect">
            <a:avLst/>
          </a:prstGeom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</p:pic>
      <p:sp>
        <p:nvSpPr>
          <p:cNvPr id="3" name="Скругленный прямоугольник 2"/>
          <p:cNvSpPr/>
          <p:nvPr/>
        </p:nvSpPr>
        <p:spPr>
          <a:xfrm>
            <a:off x="4932040" y="3272199"/>
            <a:ext cx="576064" cy="948889"/>
          </a:xfrm>
          <a:prstGeom prst="round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Элтон Джон: репутация - превыше всего! ШОК РОК-шок - энциклопедия скандалов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1" y="284099"/>
            <a:ext cx="1224136" cy="108012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499143" y="644757"/>
            <a:ext cx="29523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accent6">
                    <a:lumMod val="50000"/>
                  </a:schemeClr>
                </a:solidFill>
              </a:rPr>
              <a:t>I have met Elton John,</a:t>
            </a:r>
            <a:endParaRPr lang="ru-RU" sz="20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51521" y="1628800"/>
            <a:ext cx="39604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accent6">
                    <a:lumMod val="50000"/>
                  </a:schemeClr>
                </a:solidFill>
              </a:rPr>
              <a:t>And I’ve tried English tea.</a:t>
            </a:r>
            <a:endParaRPr lang="ru-RU" sz="20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1028" name="Picture 4" descr="Vector Of England Flag - 160387475 : Shutterstock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1171" y="1274960"/>
            <a:ext cx="1230310" cy="121793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ountdown to 15000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164" y="2028910"/>
            <a:ext cx="1158080" cy="154410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475657" y="2382746"/>
            <a:ext cx="315009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accent6">
                    <a:lumMod val="50000"/>
                  </a:schemeClr>
                </a:solidFill>
              </a:rPr>
              <a:t>I have never fallen </a:t>
            </a:r>
          </a:p>
          <a:p>
            <a:r>
              <a:rPr lang="en-US" sz="2000" b="1" dirty="0" smtClean="0">
                <a:solidFill>
                  <a:schemeClr val="accent6">
                    <a:lumMod val="50000"/>
                  </a:schemeClr>
                </a:solidFill>
              </a:rPr>
              <a:t> off a very high tree.</a:t>
            </a:r>
            <a:endParaRPr lang="ru-RU" sz="20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16344" y="3544301"/>
            <a:ext cx="410390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accent6">
                    <a:lumMod val="50000"/>
                  </a:schemeClr>
                </a:solidFill>
              </a:rPr>
              <a:t>But when I was eleven,</a:t>
            </a:r>
          </a:p>
          <a:p>
            <a:r>
              <a:rPr lang="en-US" sz="2000" b="1" dirty="0" smtClean="0">
                <a:solidFill>
                  <a:schemeClr val="accent6">
                    <a:lumMod val="50000"/>
                  </a:schemeClr>
                </a:solidFill>
              </a:rPr>
              <a:t>I did a parachute jump.</a:t>
            </a:r>
          </a:p>
          <a:p>
            <a:r>
              <a:rPr lang="en-US" sz="2000" b="1" dirty="0" smtClean="0">
                <a:solidFill>
                  <a:schemeClr val="accent6">
                    <a:lumMod val="50000"/>
                  </a:schemeClr>
                </a:solidFill>
              </a:rPr>
              <a:t>And that’s the coolest thing</a:t>
            </a:r>
          </a:p>
          <a:p>
            <a:r>
              <a:rPr lang="en-US" sz="2000" b="1" dirty="0" smtClean="0">
                <a:solidFill>
                  <a:schemeClr val="accent6">
                    <a:lumMod val="50000"/>
                  </a:schemeClr>
                </a:solidFill>
              </a:rPr>
              <a:t>I have ever done.</a:t>
            </a:r>
            <a:endParaRPr lang="ru-RU" sz="20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1040" name="Picture 16" descr="PhotoXPress - фотоАРХИВ и фотоНОВОСТИ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2318" y="4867740"/>
            <a:ext cx="2472779" cy="164687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09829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8577"/>
    </mc:Choice>
    <mc:Fallback>
      <p:transition spd="slow" advClick="0" advTm="18577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8144" y="476672"/>
            <a:ext cx="2721945" cy="5718279"/>
          </a:xfrm>
          <a:prstGeom prst="rect">
            <a:avLst/>
          </a:prstGeom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</p:pic>
      <p:sp>
        <p:nvSpPr>
          <p:cNvPr id="3" name="TextBox 2"/>
          <p:cNvSpPr txBox="1"/>
          <p:nvPr/>
        </p:nvSpPr>
        <p:spPr>
          <a:xfrm>
            <a:off x="899592" y="1442985"/>
            <a:ext cx="482453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accent6">
                    <a:lumMod val="50000"/>
                  </a:schemeClr>
                </a:solidFill>
              </a:rPr>
              <a:t>Have you ever found money?</a:t>
            </a:r>
          </a:p>
          <a:p>
            <a:r>
              <a:rPr lang="en-US" sz="2400" b="1" dirty="0" smtClean="0">
                <a:solidFill>
                  <a:schemeClr val="accent6">
                    <a:lumMod val="50000"/>
                  </a:schemeClr>
                </a:solidFill>
              </a:rPr>
              <a:t>Have you travelled to Spain?</a:t>
            </a:r>
          </a:p>
          <a:p>
            <a:r>
              <a:rPr lang="en-US" sz="2400" b="1" dirty="0" smtClean="0">
                <a:solidFill>
                  <a:schemeClr val="accent6">
                    <a:lumMod val="50000"/>
                  </a:schemeClr>
                </a:solidFill>
              </a:rPr>
              <a:t>Have you ever gone</a:t>
            </a:r>
          </a:p>
          <a:p>
            <a:r>
              <a:rPr lang="en-US" sz="2400" b="1" dirty="0" smtClean="0">
                <a:solidFill>
                  <a:schemeClr val="accent6">
                    <a:lumMod val="50000"/>
                  </a:schemeClr>
                </a:solidFill>
              </a:rPr>
              <a:t>on a jumbo jet plane?</a:t>
            </a:r>
          </a:p>
          <a:p>
            <a:endParaRPr lang="en-US" sz="2400" b="1" dirty="0">
              <a:solidFill>
                <a:schemeClr val="accent6">
                  <a:lumMod val="50000"/>
                </a:schemeClr>
              </a:solidFill>
            </a:endParaRPr>
          </a:p>
          <a:p>
            <a:endParaRPr lang="en-US" sz="2400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en-US" sz="2400" b="1" dirty="0" smtClean="0">
                <a:solidFill>
                  <a:schemeClr val="accent6">
                    <a:lumMod val="50000"/>
                  </a:schemeClr>
                </a:solidFill>
              </a:rPr>
              <a:t>Do you know how to dive?</a:t>
            </a:r>
          </a:p>
          <a:p>
            <a:r>
              <a:rPr lang="en-US" sz="2400" b="1" dirty="0" smtClean="0">
                <a:solidFill>
                  <a:schemeClr val="accent6">
                    <a:lumMod val="50000"/>
                  </a:schemeClr>
                </a:solidFill>
              </a:rPr>
              <a:t>Have you swum in the sea?</a:t>
            </a:r>
          </a:p>
          <a:p>
            <a:r>
              <a:rPr lang="en-US" sz="2400" b="1" dirty="0" smtClean="0">
                <a:solidFill>
                  <a:schemeClr val="accent6">
                    <a:lumMod val="50000"/>
                  </a:schemeClr>
                </a:solidFill>
              </a:rPr>
              <a:t>And what’s the coolest thing </a:t>
            </a:r>
          </a:p>
          <a:p>
            <a:r>
              <a:rPr lang="en-US" sz="2400" b="1" dirty="0" smtClean="0">
                <a:solidFill>
                  <a:schemeClr val="accent6">
                    <a:lumMod val="50000"/>
                  </a:schemeClr>
                </a:solidFill>
              </a:rPr>
              <a:t>you have ever seen?</a:t>
            </a:r>
            <a:endParaRPr lang="ru-RU" sz="2400" b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44253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5184"/>
    </mc:Choice>
    <mc:Fallback>
      <p:transition spd="slow" advClick="0" advTm="15184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447" y="548680"/>
            <a:ext cx="3250298" cy="5484178"/>
          </a:xfrm>
          <a:prstGeom prst="rect">
            <a:avLst/>
          </a:prstGeom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</p:pic>
      <p:sp>
        <p:nvSpPr>
          <p:cNvPr id="3" name="TextBox 2"/>
          <p:cNvSpPr txBox="1"/>
          <p:nvPr/>
        </p:nvSpPr>
        <p:spPr>
          <a:xfrm>
            <a:off x="3779912" y="548680"/>
            <a:ext cx="43204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accent6">
                    <a:lumMod val="50000"/>
                  </a:schemeClr>
                </a:solidFill>
              </a:rPr>
              <a:t>I have never found money,</a:t>
            </a:r>
            <a:endParaRPr lang="ru-RU" sz="20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2050" name="Picture 2" descr="msn знакомства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6193" y="101922"/>
            <a:ext cx="1508398" cy="129362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923927" y="1556792"/>
            <a:ext cx="493066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 smtClean="0">
                <a:solidFill>
                  <a:schemeClr val="accent6">
                    <a:lumMod val="50000"/>
                  </a:schemeClr>
                </a:solidFill>
              </a:rPr>
              <a:t>And I haven’t been to Spain. </a:t>
            </a:r>
            <a:endParaRPr lang="ru-RU" sz="20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2054" name="Picture 6" descr="Недвижимость в Испании - обзор рынка за неделю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1038074"/>
            <a:ext cx="1728192" cy="114291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707905" y="2348880"/>
            <a:ext cx="49685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accent6">
                    <a:lumMod val="50000"/>
                  </a:schemeClr>
                </a:solidFill>
              </a:rPr>
              <a:t>And I’ve never gone  </a:t>
            </a:r>
          </a:p>
          <a:p>
            <a:r>
              <a:rPr lang="en-US" sz="2000" b="1" dirty="0" smtClean="0">
                <a:solidFill>
                  <a:schemeClr val="accent6">
                    <a:lumMod val="50000"/>
                  </a:schemeClr>
                </a:solidFill>
              </a:rPr>
              <a:t>on a jumbo jet plane.</a:t>
            </a:r>
            <a:endParaRPr lang="ru-RU" sz="20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2056" name="Picture 8" descr="http://c.avsim.su/i?u=http%3A%2F%2Fhome.versatel.nl%2Fwidebody%2Fb7474vir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5" y="2139569"/>
            <a:ext cx="2338375" cy="11512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779912" y="3573016"/>
            <a:ext cx="432048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accent6">
                    <a:lumMod val="50000"/>
                  </a:schemeClr>
                </a:solidFill>
              </a:rPr>
              <a:t>But I’ve seen a giraffe,</a:t>
            </a:r>
          </a:p>
          <a:p>
            <a:r>
              <a:rPr lang="en-US" sz="2000" b="1" dirty="0" smtClean="0">
                <a:solidFill>
                  <a:schemeClr val="accent6">
                    <a:lumMod val="50000"/>
                  </a:schemeClr>
                </a:solidFill>
              </a:rPr>
              <a:t>It walked down our  street.</a:t>
            </a:r>
          </a:p>
          <a:p>
            <a:r>
              <a:rPr lang="en-US" sz="2000" b="1" dirty="0" smtClean="0">
                <a:solidFill>
                  <a:schemeClr val="accent6">
                    <a:lumMod val="50000"/>
                  </a:schemeClr>
                </a:solidFill>
              </a:rPr>
              <a:t>And that’s the coolest thing</a:t>
            </a:r>
          </a:p>
          <a:p>
            <a:r>
              <a:rPr lang="en-US" sz="2000" b="1" dirty="0" smtClean="0">
                <a:solidFill>
                  <a:schemeClr val="accent6">
                    <a:lumMod val="50000"/>
                  </a:schemeClr>
                </a:solidFill>
              </a:rPr>
              <a:t>I have ever seen.</a:t>
            </a:r>
            <a:endParaRPr lang="ru-RU" sz="20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2058" name="Picture 10" descr="WarNet.ws: Побег жирафа в Италии (13 фото)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4100" y="4913432"/>
            <a:ext cx="2621302" cy="174161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119207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9348"/>
    </mc:Choice>
    <mc:Fallback>
      <p:transition spd="slow" advClick="0" advTm="19348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3655" y="332656"/>
            <a:ext cx="1944216" cy="2941250"/>
          </a:xfrm>
          <a:prstGeom prst="rect">
            <a:avLst/>
          </a:prstGeom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</p:pic>
      <p:sp>
        <p:nvSpPr>
          <p:cNvPr id="3" name="TextBox 2"/>
          <p:cNvSpPr txBox="1"/>
          <p:nvPr/>
        </p:nvSpPr>
        <p:spPr>
          <a:xfrm>
            <a:off x="3923928" y="116632"/>
            <a:ext cx="475252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Have you met famous people?</a:t>
            </a:r>
          </a:p>
          <a:p>
            <a:r>
              <a:rPr lang="en-US" sz="2000" b="1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Have you tried English tea?</a:t>
            </a:r>
          </a:p>
          <a:p>
            <a:r>
              <a:rPr lang="en-US" sz="2000" b="1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Have you ever fallen</a:t>
            </a:r>
          </a:p>
          <a:p>
            <a:r>
              <a:rPr lang="en-US" sz="2000" b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lang="en-US" sz="2000" b="1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ff a very high tree?</a:t>
            </a:r>
          </a:p>
          <a:p>
            <a:endParaRPr lang="en-US" sz="2000" b="1" dirty="0" smtClean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b="1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Have you ever played golf?</a:t>
            </a:r>
          </a:p>
          <a:p>
            <a:r>
              <a:rPr lang="en-US" sz="2000" b="1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Have you lost? Have you won?</a:t>
            </a:r>
          </a:p>
          <a:p>
            <a:r>
              <a:rPr lang="en-US" sz="2000" b="1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 what’s the coolest thing </a:t>
            </a:r>
          </a:p>
          <a:p>
            <a:r>
              <a:rPr lang="en-US" sz="2000" b="1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 have ever  done?</a:t>
            </a:r>
            <a:endParaRPr lang="ru-RU" sz="2000" b="1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2661" y="3094798"/>
            <a:ext cx="2407187" cy="3566853"/>
          </a:xfrm>
          <a:prstGeom prst="rect">
            <a:avLst/>
          </a:prstGeom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</p:pic>
      <p:sp>
        <p:nvSpPr>
          <p:cNvPr id="5" name="Скругленный прямоугольник 4"/>
          <p:cNvSpPr/>
          <p:nvPr/>
        </p:nvSpPr>
        <p:spPr>
          <a:xfrm>
            <a:off x="5672662" y="4934727"/>
            <a:ext cx="452442" cy="633715"/>
          </a:xfrm>
          <a:prstGeom prst="round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1475656" y="3399863"/>
            <a:ext cx="482453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accent6">
                    <a:lumMod val="50000"/>
                  </a:schemeClr>
                </a:solidFill>
              </a:rPr>
              <a:t>I have met Elton John,</a:t>
            </a:r>
            <a:endParaRPr lang="ru-RU" sz="2000" b="1" dirty="0"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en-US" sz="2000" b="1" dirty="0">
                <a:solidFill>
                  <a:schemeClr val="accent6">
                    <a:lumMod val="50000"/>
                  </a:schemeClr>
                </a:solidFill>
              </a:rPr>
              <a:t>And I’ve tried English tea.</a:t>
            </a:r>
            <a:endParaRPr lang="ru-RU" sz="2000" b="1" dirty="0"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en-US" sz="2000" b="1" dirty="0">
                <a:solidFill>
                  <a:schemeClr val="accent6">
                    <a:lumMod val="50000"/>
                  </a:schemeClr>
                </a:solidFill>
              </a:rPr>
              <a:t>I have never fallen </a:t>
            </a:r>
          </a:p>
          <a:p>
            <a:r>
              <a:rPr lang="en-US" sz="2000" b="1" dirty="0" smtClean="0">
                <a:solidFill>
                  <a:schemeClr val="accent6">
                    <a:lumMod val="50000"/>
                  </a:schemeClr>
                </a:solidFill>
              </a:rPr>
              <a:t>off </a:t>
            </a:r>
            <a:r>
              <a:rPr lang="en-US" sz="2000" b="1" dirty="0">
                <a:solidFill>
                  <a:schemeClr val="accent6">
                    <a:lumMod val="50000"/>
                  </a:schemeClr>
                </a:solidFill>
              </a:rPr>
              <a:t>a very high tree</a:t>
            </a:r>
            <a:r>
              <a:rPr lang="en-US" sz="2000" b="1" dirty="0" smtClean="0">
                <a:solidFill>
                  <a:schemeClr val="accent6">
                    <a:lumMod val="50000"/>
                  </a:schemeClr>
                </a:solidFill>
              </a:rPr>
              <a:t>.</a:t>
            </a:r>
            <a:endParaRPr lang="ru-RU" sz="2000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endParaRPr lang="ru-RU" sz="2000" b="1" dirty="0"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en-US" sz="2000" b="1" dirty="0">
                <a:solidFill>
                  <a:schemeClr val="accent6">
                    <a:lumMod val="50000"/>
                  </a:schemeClr>
                </a:solidFill>
              </a:rPr>
              <a:t>But when I was eleven,</a:t>
            </a:r>
          </a:p>
          <a:p>
            <a:r>
              <a:rPr lang="en-US" sz="2000" b="1" dirty="0">
                <a:solidFill>
                  <a:schemeClr val="accent6">
                    <a:lumMod val="50000"/>
                  </a:schemeClr>
                </a:solidFill>
              </a:rPr>
              <a:t>I did a parachute jump.</a:t>
            </a:r>
          </a:p>
          <a:p>
            <a:r>
              <a:rPr lang="en-US" sz="2000" b="1" dirty="0">
                <a:solidFill>
                  <a:schemeClr val="accent6">
                    <a:lumMod val="50000"/>
                  </a:schemeClr>
                </a:solidFill>
              </a:rPr>
              <a:t>And that’s the coolest thing</a:t>
            </a:r>
          </a:p>
          <a:p>
            <a:r>
              <a:rPr lang="en-US" sz="2000" b="1" dirty="0">
                <a:solidFill>
                  <a:schemeClr val="accent6">
                    <a:lumMod val="50000"/>
                  </a:schemeClr>
                </a:solidFill>
              </a:rPr>
              <a:t>I have ever done.</a:t>
            </a:r>
            <a:endParaRPr lang="ru-RU" sz="2000" b="1" dirty="0">
              <a:solidFill>
                <a:schemeClr val="accent6">
                  <a:lumMod val="50000"/>
                </a:schemeClr>
              </a:solidFill>
            </a:endParaRPr>
          </a:p>
          <a:p>
            <a:endParaRPr lang="ru-RU" b="1" dirty="0">
              <a:solidFill>
                <a:schemeClr val="accent6">
                  <a:lumMod val="50000"/>
                </a:schemeClr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411404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58605"/>
    </mc:Choice>
    <mc:Fallback>
      <p:transition spd="slow" advClick="0" advTm="58605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Элтон Джон: репутация - превыше всего! ШОК РОК-шок - энциклопедия скандалов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19" y="188640"/>
            <a:ext cx="2880319" cy="254146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4" descr="Vector Of England Flag - 160387475 : Shutterstock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1701" y="1968236"/>
            <a:ext cx="2655367" cy="262866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6" descr="Countdown to 1500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2828198"/>
            <a:ext cx="2322810" cy="309708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16" descr="PhotoXPress - фотоАРХИВ и фотоНОВОСТИ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4149080"/>
            <a:ext cx="2924512" cy="19477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329275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4201"/>
    </mc:Choice>
    <mc:Fallback>
      <p:transition spd="slow" advClick="0" advTm="24201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6136" y="361946"/>
            <a:ext cx="1641520" cy="2719126"/>
          </a:xfrm>
          <a:prstGeom prst="rect">
            <a:avLst/>
          </a:prstGeom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</p:pic>
      <p:sp>
        <p:nvSpPr>
          <p:cNvPr id="3" name="TextBox 2"/>
          <p:cNvSpPr txBox="1"/>
          <p:nvPr/>
        </p:nvSpPr>
        <p:spPr>
          <a:xfrm>
            <a:off x="1259632" y="244459"/>
            <a:ext cx="482453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accent6">
                    <a:lumMod val="50000"/>
                  </a:schemeClr>
                </a:solidFill>
              </a:rPr>
              <a:t>Have you ever found money?</a:t>
            </a:r>
          </a:p>
          <a:p>
            <a:r>
              <a:rPr lang="en-US" sz="2000" b="1" dirty="0" smtClean="0">
                <a:solidFill>
                  <a:schemeClr val="accent6">
                    <a:lumMod val="50000"/>
                  </a:schemeClr>
                </a:solidFill>
              </a:rPr>
              <a:t>Have you travelled to Spain?</a:t>
            </a:r>
          </a:p>
          <a:p>
            <a:r>
              <a:rPr lang="en-US" sz="2000" b="1" dirty="0" smtClean="0">
                <a:solidFill>
                  <a:schemeClr val="accent6">
                    <a:lumMod val="50000"/>
                  </a:schemeClr>
                </a:solidFill>
              </a:rPr>
              <a:t>Have you ever gone</a:t>
            </a:r>
          </a:p>
          <a:p>
            <a:r>
              <a:rPr lang="en-US" sz="2000" b="1" dirty="0" smtClean="0">
                <a:solidFill>
                  <a:schemeClr val="accent6">
                    <a:lumMod val="50000"/>
                  </a:schemeClr>
                </a:solidFill>
              </a:rPr>
              <a:t>on a jumbo jet plane?</a:t>
            </a:r>
          </a:p>
          <a:p>
            <a:endParaRPr lang="en-US" sz="2000" b="1" dirty="0"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en-US" sz="2000" b="1" dirty="0" smtClean="0">
                <a:solidFill>
                  <a:schemeClr val="accent6">
                    <a:lumMod val="50000"/>
                  </a:schemeClr>
                </a:solidFill>
              </a:rPr>
              <a:t>Do you know how to dive?</a:t>
            </a:r>
          </a:p>
          <a:p>
            <a:r>
              <a:rPr lang="en-US" sz="2000" b="1" dirty="0" smtClean="0">
                <a:solidFill>
                  <a:schemeClr val="accent6">
                    <a:lumMod val="50000"/>
                  </a:schemeClr>
                </a:solidFill>
              </a:rPr>
              <a:t>Have you swum in the sea?</a:t>
            </a:r>
          </a:p>
          <a:p>
            <a:r>
              <a:rPr lang="en-US" sz="2000" b="1" dirty="0" smtClean="0">
                <a:solidFill>
                  <a:schemeClr val="accent6">
                    <a:lumMod val="50000"/>
                  </a:schemeClr>
                </a:solidFill>
              </a:rPr>
              <a:t>And what’s the coolest thing </a:t>
            </a:r>
          </a:p>
          <a:p>
            <a:r>
              <a:rPr lang="en-US" sz="2000" b="1" dirty="0" smtClean="0">
                <a:solidFill>
                  <a:schemeClr val="accent6">
                    <a:lumMod val="50000"/>
                  </a:schemeClr>
                </a:solidFill>
              </a:rPr>
              <a:t>you have ever seen?</a:t>
            </a:r>
            <a:endParaRPr lang="ru-RU" sz="20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3501008"/>
            <a:ext cx="1656184" cy="2794453"/>
          </a:xfrm>
          <a:prstGeom prst="rect">
            <a:avLst/>
          </a:prstGeom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</p:pic>
      <p:sp>
        <p:nvSpPr>
          <p:cNvPr id="5" name="TextBox 4"/>
          <p:cNvSpPr txBox="1"/>
          <p:nvPr/>
        </p:nvSpPr>
        <p:spPr>
          <a:xfrm>
            <a:off x="3671900" y="3501008"/>
            <a:ext cx="3585736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accent6">
                    <a:lumMod val="50000"/>
                  </a:schemeClr>
                </a:solidFill>
              </a:rPr>
              <a:t>I have never found money,</a:t>
            </a:r>
            <a:endParaRPr lang="ru-RU" sz="2000" b="1" dirty="0"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en-US" sz="2000" b="1" dirty="0">
                <a:solidFill>
                  <a:schemeClr val="accent6">
                    <a:lumMod val="50000"/>
                  </a:schemeClr>
                </a:solidFill>
              </a:rPr>
              <a:t>And I haven’t been to Spain</a:t>
            </a:r>
            <a:r>
              <a:rPr lang="en-US" sz="2000" b="1" dirty="0" smtClean="0">
                <a:solidFill>
                  <a:schemeClr val="accent6">
                    <a:lumMod val="50000"/>
                  </a:schemeClr>
                </a:solidFill>
              </a:rPr>
              <a:t>.</a:t>
            </a:r>
            <a:endParaRPr lang="ru-RU" sz="2000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en-US" sz="2000" b="1" dirty="0">
                <a:solidFill>
                  <a:schemeClr val="accent6">
                    <a:lumMod val="50000"/>
                  </a:schemeClr>
                </a:solidFill>
              </a:rPr>
              <a:t>And I’ve never gone  </a:t>
            </a:r>
          </a:p>
          <a:p>
            <a:r>
              <a:rPr lang="en-US" sz="2000" b="1" dirty="0">
                <a:solidFill>
                  <a:schemeClr val="accent6">
                    <a:lumMod val="50000"/>
                  </a:schemeClr>
                </a:solidFill>
              </a:rPr>
              <a:t>on a jumbo jet plane.</a:t>
            </a:r>
            <a:endParaRPr lang="ru-RU" sz="2000" b="1" dirty="0">
              <a:solidFill>
                <a:schemeClr val="accent6">
                  <a:lumMod val="50000"/>
                </a:schemeClr>
              </a:solidFill>
            </a:endParaRPr>
          </a:p>
          <a:p>
            <a:endParaRPr lang="ru-RU" sz="2000" dirty="0" smtClean="0"/>
          </a:p>
          <a:p>
            <a:r>
              <a:rPr lang="en-US" sz="2000" b="1" dirty="0">
                <a:solidFill>
                  <a:schemeClr val="accent6">
                    <a:lumMod val="50000"/>
                  </a:schemeClr>
                </a:solidFill>
              </a:rPr>
              <a:t>But I’ve seen a giraffe,</a:t>
            </a:r>
          </a:p>
          <a:p>
            <a:r>
              <a:rPr lang="en-US" sz="2000" b="1" dirty="0">
                <a:solidFill>
                  <a:schemeClr val="accent6">
                    <a:lumMod val="50000"/>
                  </a:schemeClr>
                </a:solidFill>
              </a:rPr>
              <a:t>It walked down our  street.</a:t>
            </a:r>
          </a:p>
          <a:p>
            <a:r>
              <a:rPr lang="en-US" sz="2000" b="1" dirty="0">
                <a:solidFill>
                  <a:schemeClr val="accent6">
                    <a:lumMod val="50000"/>
                  </a:schemeClr>
                </a:solidFill>
              </a:rPr>
              <a:t>And that’s the coolest thing</a:t>
            </a:r>
          </a:p>
          <a:p>
            <a:r>
              <a:rPr lang="en-US" sz="2000" b="1" dirty="0">
                <a:solidFill>
                  <a:schemeClr val="accent6">
                    <a:lumMod val="50000"/>
                  </a:schemeClr>
                </a:solidFill>
              </a:rPr>
              <a:t>I have ever seen.</a:t>
            </a:r>
            <a:endParaRPr lang="ru-RU" sz="2000" b="1" dirty="0">
              <a:solidFill>
                <a:schemeClr val="accent6">
                  <a:lumMod val="50000"/>
                </a:schemeClr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662085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51335"/>
    </mc:Choice>
    <mc:Fallback>
      <p:transition spd="slow" advClick="0" advTm="51335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en-US" sz="4400" b="1" dirty="0" smtClean="0">
                <a:ln w="11430"/>
                <a:solidFill>
                  <a:schemeClr val="accent6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Links:</a:t>
            </a:r>
            <a:endParaRPr lang="ru-RU" sz="4400" b="1" dirty="0">
              <a:ln w="11430"/>
              <a:solidFill>
                <a:schemeClr val="accent6">
                  <a:lumMod val="50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539552" y="1939356"/>
            <a:ext cx="8435280" cy="3865908"/>
          </a:xfrm>
        </p:spPr>
        <p:txBody>
          <a:bodyPr>
            <a:normAutofit fontScale="92500" lnSpcReduction="20000"/>
          </a:bodyPr>
          <a:lstStyle/>
          <a:p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УМК </a:t>
            </a:r>
            <a:r>
              <a:rPr lang="en-US" sz="1600" b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“Happy English.ru” 7 </a:t>
            </a:r>
            <a:r>
              <a:rPr lang="ru-RU" sz="1600" b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класс</a:t>
            </a:r>
            <a:r>
              <a:rPr lang="en-US" sz="1600" b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600" b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600" b="1" dirty="0" err="1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К.Кауфман</a:t>
            </a:r>
            <a:r>
              <a:rPr lang="ru-RU" sz="1600" b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sz="1600" b="1" dirty="0" err="1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М.Кауфман</a:t>
            </a:r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«Титул», 2014г.</a:t>
            </a:r>
            <a:endParaRPr lang="ru-RU" sz="1600" b="1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http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://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topicnews.net/uploads/posts/2006-04/2768_8ed29187ebe81bd1e3f3beda2be13318.gif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http://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www.talktocanada.com/wp-content/uploads/2013/03/Fotolia_49722502_S.jpg</a:t>
            </a:r>
            <a:endParaRPr lang="en-US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http://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upload.wikimedia.org/wikipedia/commons/thumb/c/cf/M%C3%A9l%C3%A8ze_en_Automne.JPG/450px-M%C3%A9l%C3%A8ze_en_Automne.JPG</a:t>
            </a:r>
            <a:endParaRPr lang="en-US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  <a:hlinkClick r:id="rId5"/>
              </a:rPr>
              <a:t>http://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  <a:hlinkClick r:id="rId5"/>
              </a:rPr>
              <a:t>rolety-sklep.pl/wordpress/wp-content/uploads/2011/03/P56d.jpg</a:t>
            </a:r>
            <a:endParaRPr lang="en-US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  <a:hlinkClick r:id="rId6"/>
              </a:rPr>
              <a:t>http://cs10931.vkontakte.ru/u30858198/-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  <a:hlinkClick r:id="rId6"/>
              </a:rPr>
              <a:t>14/x_c2566907.jpg</a:t>
            </a:r>
            <a:endParaRPr lang="en-US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  <a:hlinkClick r:id="rId7"/>
              </a:rPr>
              <a:t>http://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  <a:hlinkClick r:id="rId7"/>
              </a:rPr>
              <a:t>www.avsimrus.com/file_images/110/img29620_1.jpg</a:t>
            </a:r>
            <a:endParaRPr lang="en-US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  <a:hlinkClick r:id="rId8"/>
              </a:rPr>
              <a:t>http://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  <a:hlinkClick r:id="rId8"/>
              </a:rPr>
              <a:t>c.avsim.su/i?u=http%3A%2F%2Fhome.versatel.nl%2Fwidebody%2Fb7474vir.jpg</a:t>
            </a:r>
            <a:endParaRPr lang="ru-RU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  <a:hlinkClick r:id="rId9"/>
              </a:rPr>
              <a:t>http://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  <a:hlinkClick r:id="rId9"/>
              </a:rPr>
              <a:t>img.bibo.kz/4643/4643207.JPG</a:t>
            </a:r>
            <a:endParaRPr lang="ru-RU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800" dirty="0" smtClean="0"/>
              <a:t> </a:t>
            </a:r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val="2651604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016"/>
    </mc:Choice>
    <mc:Fallback>
      <p:transition spd="slow" advClick="0" advTm="2016"/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чальная">
  <a:themeElements>
    <a:clrScheme name="Другая 19">
      <a:dk1>
        <a:srgbClr val="000000"/>
      </a:dk1>
      <a:lt1>
        <a:srgbClr val="FAF0E6"/>
      </a:lt1>
      <a:dk2>
        <a:srgbClr val="000000"/>
      </a:dk2>
      <a:lt2>
        <a:srgbClr val="8C8C8C"/>
      </a:lt2>
      <a:accent1>
        <a:srgbClr val="E9BD91"/>
      </a:accent1>
      <a:accent2>
        <a:srgbClr val="CE9A63"/>
      </a:accent2>
      <a:accent3>
        <a:srgbClr val="FCF6F0"/>
      </a:accent3>
      <a:accent4>
        <a:srgbClr val="000000"/>
      </a:accent4>
      <a:accent5>
        <a:srgbClr val="F2DBC7"/>
      </a:accent5>
      <a:accent6>
        <a:srgbClr val="BA8B59"/>
      </a:accent6>
      <a:hlink>
        <a:srgbClr val="291808"/>
      </a:hlink>
      <a:folHlink>
        <a:srgbClr val="291808"/>
      </a:folHlink>
    </a:clrScheme>
    <a:fontScheme name="Начальная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Начальная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97</TotalTime>
  <Words>438</Words>
  <Application>Microsoft Office PowerPoint</Application>
  <PresentationFormat>Экран (4:3)</PresentationFormat>
  <Paragraphs>91</Paragraphs>
  <Slides>9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Начальная</vt:lpstr>
      <vt:lpstr>Have you ever…?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Links: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Have you ever…?</dc:title>
  <dc:creator>Tanya</dc:creator>
  <cp:lastModifiedBy>Tanya</cp:lastModifiedBy>
  <cp:revision>16</cp:revision>
  <dcterms:created xsi:type="dcterms:W3CDTF">2015-02-22T12:56:52Z</dcterms:created>
  <dcterms:modified xsi:type="dcterms:W3CDTF">2015-02-22T14:51:18Z</dcterms:modified>
</cp:coreProperties>
</file>