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1B0BE-6D93-414F-82D7-3CEE63EBC6D9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4C30C-E33C-447A-953B-34B2DCDDA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41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82EA3-8A59-40CF-9D7D-A0DC9162D853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FAB5-8D39-44CB-BB9E-AD7B88A4E4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DBC08-0D42-477F-861E-17C59234FA71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1383C-911F-467D-9AC8-2AA5E5C43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B0EEC-A0A1-4842-9B8D-78DC8F982ACC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1FA92-D6FA-4A33-A90C-3B80E71804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01A3D-2965-4226-A28A-EB4E6D5A975F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5EEED-57AF-4322-A92B-74CB6D3BB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B7B15-E816-43FD-95A7-FBB5FD832C00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D980D-4ABE-4887-B74D-966B0B4DBA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494D5-A9E9-4985-BB59-B4D5B74B9F34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6D163-B961-4E06-B902-B92BB11F46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02298-BE3F-460C-8884-A987EFD921F2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232AF-30B9-469D-9489-A453431EAD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E61E9-2EDA-4F83-A082-12A16B5DE374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6A10E-8EAA-405A-B24C-DF491A7C85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8CB2D-F407-49C0-A1E4-354ABF598C58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AA818-B958-4922-80C4-F35A5029ED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899AF-B65D-4E53-A273-C154833FCFBE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83B04-8178-4014-853E-462726BB7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7E349-8AB0-456F-915C-7903B419AAC2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3226D-4602-4F9C-896A-114ADBB3B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EC176F-2152-4F40-B3D8-4F121AA06915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42F267-90F0-4BA2-BF69-593F7FDB0F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0"/>
            <a:ext cx="7416824" cy="12311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Гимн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Кауфманцев</a:t>
            </a:r>
            <a:endParaRPr lang="ru-RU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Слова </a:t>
            </a:r>
            <a:r>
              <a:rPr lang="ru-RU" sz="2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Ю.Курбановой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2273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748"/>
    </mc:Choice>
    <mc:Fallback>
      <p:transition spd="slow" advClick="0" advTm="5748"/>
    </mc:Fallback>
  </mc:AlternateContent>
  <p:timing>
    <p:tnLst>
      <p:par>
        <p:cTn id="1" dur="indefinite" restart="never" nodeType="tmRoot"/>
      </p:par>
    </p:tn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Гимн 1610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73888" y="246968"/>
            <a:ext cx="609600" cy="609600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2" name="Блок-схема: типовой процесс 1"/>
          <p:cNvSpPr/>
          <p:nvPr/>
        </p:nvSpPr>
        <p:spPr>
          <a:xfrm>
            <a:off x="1547664" y="1464208"/>
            <a:ext cx="5729792" cy="3744416"/>
          </a:xfrm>
          <a:prstGeom prst="flowChartPredefinedProcess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208831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Тайн учебник этот полон,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Приключения вас ждут.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Здесь и </a:t>
            </a:r>
            <a:r>
              <a:rPr lang="ru-RU" sz="2000" b="1" dirty="0" err="1">
                <a:solidFill>
                  <a:srgbClr val="002060"/>
                </a:solidFill>
              </a:rPr>
              <a:t>Седрик</a:t>
            </a:r>
            <a:r>
              <a:rPr lang="ru-RU" sz="2000" b="1" dirty="0">
                <a:solidFill>
                  <a:srgbClr val="002060"/>
                </a:solidFill>
              </a:rPr>
              <a:t>, мудрый Ворон,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И агент разведки </a:t>
            </a:r>
            <a:r>
              <a:rPr lang="ru-RU" sz="2000" b="1" dirty="0" err="1">
                <a:solidFill>
                  <a:srgbClr val="002060"/>
                </a:solidFill>
              </a:rPr>
              <a:t>Кьют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Оторваться невозможно: 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Наш учебник лучше всех!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С ним язык учить не сложно –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Непременно ждёт успех!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368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3764"/>
    </mc:Choice>
    <mc:Fallback>
      <p:transition spd="slow" advClick="0" advTm="33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8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422768"/>
            <a:ext cx="8712968" cy="72728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95272" y="205947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Припев:</a:t>
            </a:r>
          </a:p>
          <a:p>
            <a:r>
              <a:rPr lang="ru-RU" i="1" dirty="0">
                <a:solidFill>
                  <a:srgbClr val="002060"/>
                </a:solidFill>
              </a:rPr>
              <a:t>Словно добрый солнца лучик,</a:t>
            </a:r>
          </a:p>
          <a:p>
            <a:r>
              <a:rPr lang="ru-RU" i="1" dirty="0">
                <a:solidFill>
                  <a:srgbClr val="002060"/>
                </a:solidFill>
              </a:rPr>
              <a:t>Согревает детвору</a:t>
            </a:r>
          </a:p>
          <a:p>
            <a:r>
              <a:rPr lang="ru-RU" i="1" dirty="0">
                <a:solidFill>
                  <a:srgbClr val="002060"/>
                </a:solidFill>
              </a:rPr>
              <a:t>Друг надёжный и попутчик -</a:t>
            </a:r>
          </a:p>
          <a:p>
            <a:r>
              <a:rPr lang="en-US" b="1" i="1" dirty="0">
                <a:solidFill>
                  <a:srgbClr val="002060"/>
                </a:solidFill>
              </a:rPr>
              <a:t>Happy English </a:t>
            </a:r>
            <a:r>
              <a:rPr lang="ru-RU" b="1" i="1" dirty="0">
                <a:solidFill>
                  <a:srgbClr val="002060"/>
                </a:solidFill>
              </a:rPr>
              <a:t>точка </a:t>
            </a:r>
            <a:r>
              <a:rPr lang="ru-RU" b="1" i="1" dirty="0" err="1">
                <a:solidFill>
                  <a:srgbClr val="002060"/>
                </a:solidFill>
              </a:rPr>
              <a:t>ру</a:t>
            </a:r>
            <a:r>
              <a:rPr lang="en-US" b="1" i="1" dirty="0">
                <a:solidFill>
                  <a:srgbClr val="002060"/>
                </a:solidFill>
              </a:rPr>
              <a:t>.</a:t>
            </a:r>
            <a:endParaRPr lang="ru-RU" b="1" i="1" dirty="0">
              <a:solidFill>
                <a:srgbClr val="002060"/>
              </a:solidFill>
            </a:endParaRPr>
          </a:p>
          <a:p>
            <a:endParaRPr lang="ru-RU" i="1" dirty="0">
              <a:solidFill>
                <a:srgbClr val="002060"/>
              </a:solidFill>
            </a:endParaRPr>
          </a:p>
          <a:p>
            <a:r>
              <a:rPr lang="ru-RU" i="1" dirty="0">
                <a:solidFill>
                  <a:srgbClr val="002060"/>
                </a:solidFill>
              </a:rPr>
              <a:t>Друг надёжный и попутчик -</a:t>
            </a:r>
          </a:p>
          <a:p>
            <a:r>
              <a:rPr lang="en-US" b="1" i="1" dirty="0">
                <a:solidFill>
                  <a:srgbClr val="002060"/>
                </a:solidFill>
              </a:rPr>
              <a:t>Happy English </a:t>
            </a:r>
            <a:r>
              <a:rPr lang="ru-RU" b="1" i="1" dirty="0">
                <a:solidFill>
                  <a:srgbClr val="002060"/>
                </a:solidFill>
              </a:rPr>
              <a:t>точка </a:t>
            </a:r>
            <a:r>
              <a:rPr lang="ru-RU" b="1" i="1" dirty="0" err="1">
                <a:solidFill>
                  <a:srgbClr val="002060"/>
                </a:solidFill>
              </a:rPr>
              <a:t>ру</a:t>
            </a:r>
            <a:r>
              <a:rPr lang="en-US" b="1" i="1" dirty="0">
                <a:solidFill>
                  <a:srgbClr val="002060"/>
                </a:solidFill>
              </a:rPr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40725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3501"/>
    </mc:Choice>
    <mc:Fallback>
      <p:transition spd="slow" advClick="0" advTm="2350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типовой процесс 3"/>
          <p:cNvSpPr/>
          <p:nvPr/>
        </p:nvSpPr>
        <p:spPr>
          <a:xfrm>
            <a:off x="1547664" y="1464208"/>
            <a:ext cx="5729792" cy="3744416"/>
          </a:xfrm>
          <a:prstGeom prst="flowChartPredefinedProcess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2340" y="1766755"/>
            <a:ext cx="39604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УУД все развивает,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Соответствует он  ФГОС,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Настроенье поднимает,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На учебник этот спрос.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Здесь историй, песен много,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Не придётся вам скучать,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С ним открыта в жизнь дорога –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Сдан ОГЭ, ЕГЭ на «пять»!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280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7606"/>
    </mc:Choice>
    <mc:Fallback>
      <p:transition spd="slow" advClick="0" advTm="2760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422768"/>
            <a:ext cx="8712968" cy="72728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95272" y="205947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Припев:</a:t>
            </a:r>
          </a:p>
          <a:p>
            <a:r>
              <a:rPr lang="ru-RU" i="1" dirty="0">
                <a:solidFill>
                  <a:srgbClr val="002060"/>
                </a:solidFill>
              </a:rPr>
              <a:t>Словно добрый солнца лучик,</a:t>
            </a:r>
          </a:p>
          <a:p>
            <a:r>
              <a:rPr lang="ru-RU" i="1" dirty="0">
                <a:solidFill>
                  <a:srgbClr val="002060"/>
                </a:solidFill>
              </a:rPr>
              <a:t>Согревает детвору</a:t>
            </a:r>
          </a:p>
          <a:p>
            <a:r>
              <a:rPr lang="ru-RU" i="1" dirty="0">
                <a:solidFill>
                  <a:srgbClr val="002060"/>
                </a:solidFill>
              </a:rPr>
              <a:t>Друг надёжный и попутчик -</a:t>
            </a:r>
          </a:p>
          <a:p>
            <a:r>
              <a:rPr lang="en-US" b="1" i="1" dirty="0">
                <a:solidFill>
                  <a:srgbClr val="002060"/>
                </a:solidFill>
              </a:rPr>
              <a:t>Happy English </a:t>
            </a:r>
            <a:r>
              <a:rPr lang="ru-RU" b="1" i="1" dirty="0">
                <a:solidFill>
                  <a:srgbClr val="002060"/>
                </a:solidFill>
              </a:rPr>
              <a:t>точка </a:t>
            </a:r>
            <a:r>
              <a:rPr lang="ru-RU" b="1" i="1" dirty="0" err="1">
                <a:solidFill>
                  <a:srgbClr val="002060"/>
                </a:solidFill>
              </a:rPr>
              <a:t>ру</a:t>
            </a:r>
            <a:r>
              <a:rPr lang="en-US" b="1" i="1" dirty="0">
                <a:solidFill>
                  <a:srgbClr val="002060"/>
                </a:solidFill>
              </a:rPr>
              <a:t>.</a:t>
            </a:r>
            <a:endParaRPr lang="ru-RU" b="1" i="1" dirty="0">
              <a:solidFill>
                <a:srgbClr val="002060"/>
              </a:solidFill>
            </a:endParaRPr>
          </a:p>
          <a:p>
            <a:endParaRPr lang="ru-RU" i="1" dirty="0">
              <a:solidFill>
                <a:srgbClr val="002060"/>
              </a:solidFill>
            </a:endParaRPr>
          </a:p>
          <a:p>
            <a:r>
              <a:rPr lang="ru-RU" i="1" dirty="0">
                <a:solidFill>
                  <a:srgbClr val="002060"/>
                </a:solidFill>
              </a:rPr>
              <a:t>Друг надёжный и попутчик -</a:t>
            </a:r>
          </a:p>
          <a:p>
            <a:r>
              <a:rPr lang="en-US" b="1" i="1" dirty="0">
                <a:solidFill>
                  <a:srgbClr val="002060"/>
                </a:solidFill>
              </a:rPr>
              <a:t>Happy English </a:t>
            </a:r>
            <a:r>
              <a:rPr lang="ru-RU" b="1" i="1" dirty="0">
                <a:solidFill>
                  <a:srgbClr val="002060"/>
                </a:solidFill>
              </a:rPr>
              <a:t>точка </a:t>
            </a:r>
            <a:r>
              <a:rPr lang="ru-RU" b="1" i="1" dirty="0" err="1">
                <a:solidFill>
                  <a:srgbClr val="002060"/>
                </a:solidFill>
              </a:rPr>
              <a:t>ру</a:t>
            </a:r>
            <a:r>
              <a:rPr lang="en-US" b="1" i="1" dirty="0">
                <a:solidFill>
                  <a:srgbClr val="002060"/>
                </a:solidFill>
              </a:rPr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93240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1914"/>
    </mc:Choice>
    <mc:Fallback>
      <p:transition spd="slow" advClick="0" advTm="2191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типовой процесс 3"/>
          <p:cNvSpPr/>
          <p:nvPr/>
        </p:nvSpPr>
        <p:spPr>
          <a:xfrm>
            <a:off x="1547664" y="1464208"/>
            <a:ext cx="5729792" cy="3744416"/>
          </a:xfrm>
          <a:prstGeom prst="flowChartPredefinedProcess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40352" y="1700808"/>
            <a:ext cx="37444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Для учителя находка: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Ни прибавить, ни отнять.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Для урочной отработки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Есть отличная тетрадь.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Методичка, диск – что надо: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На все сто программа, план!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Результатам очень рады,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Вам спасибо, Кауфман!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991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8346"/>
    </mc:Choice>
    <mc:Fallback>
      <p:transition spd="slow" advClick="0" advTm="2834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422768"/>
            <a:ext cx="8712968" cy="72728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95272" y="205947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Припев:</a:t>
            </a:r>
          </a:p>
          <a:p>
            <a:r>
              <a:rPr lang="ru-RU" i="1" dirty="0">
                <a:solidFill>
                  <a:srgbClr val="002060"/>
                </a:solidFill>
              </a:rPr>
              <a:t>Словно добрый солнца лучик,</a:t>
            </a:r>
          </a:p>
          <a:p>
            <a:r>
              <a:rPr lang="ru-RU" i="1" dirty="0">
                <a:solidFill>
                  <a:srgbClr val="002060"/>
                </a:solidFill>
              </a:rPr>
              <a:t>Согревает детвору</a:t>
            </a:r>
          </a:p>
          <a:p>
            <a:r>
              <a:rPr lang="ru-RU" i="1" dirty="0">
                <a:solidFill>
                  <a:srgbClr val="002060"/>
                </a:solidFill>
              </a:rPr>
              <a:t>Друг надёжный и попутчик -</a:t>
            </a:r>
          </a:p>
          <a:p>
            <a:r>
              <a:rPr lang="en-US" b="1" i="1" dirty="0">
                <a:solidFill>
                  <a:srgbClr val="002060"/>
                </a:solidFill>
              </a:rPr>
              <a:t>Happy English </a:t>
            </a:r>
            <a:r>
              <a:rPr lang="ru-RU" b="1" i="1" dirty="0">
                <a:solidFill>
                  <a:srgbClr val="002060"/>
                </a:solidFill>
              </a:rPr>
              <a:t>точка </a:t>
            </a:r>
            <a:r>
              <a:rPr lang="ru-RU" b="1" i="1" dirty="0" err="1">
                <a:solidFill>
                  <a:srgbClr val="002060"/>
                </a:solidFill>
              </a:rPr>
              <a:t>ру</a:t>
            </a:r>
            <a:r>
              <a:rPr lang="en-US" b="1" i="1" dirty="0">
                <a:solidFill>
                  <a:srgbClr val="002060"/>
                </a:solidFill>
              </a:rPr>
              <a:t>.</a:t>
            </a:r>
            <a:endParaRPr lang="ru-RU" b="1" i="1" dirty="0">
              <a:solidFill>
                <a:srgbClr val="002060"/>
              </a:solidFill>
            </a:endParaRPr>
          </a:p>
          <a:p>
            <a:endParaRPr lang="ru-RU" i="1" dirty="0">
              <a:solidFill>
                <a:srgbClr val="002060"/>
              </a:solidFill>
            </a:endParaRPr>
          </a:p>
          <a:p>
            <a:r>
              <a:rPr lang="ru-RU" i="1" dirty="0">
                <a:solidFill>
                  <a:srgbClr val="002060"/>
                </a:solidFill>
              </a:rPr>
              <a:t>Друг надёжный и попутчик -</a:t>
            </a:r>
          </a:p>
          <a:p>
            <a:r>
              <a:rPr lang="en-US" b="1" i="1" dirty="0">
                <a:solidFill>
                  <a:srgbClr val="002060"/>
                </a:solidFill>
              </a:rPr>
              <a:t>Happy English </a:t>
            </a:r>
            <a:r>
              <a:rPr lang="ru-RU" b="1" i="1" dirty="0">
                <a:solidFill>
                  <a:srgbClr val="002060"/>
                </a:solidFill>
              </a:rPr>
              <a:t>точка </a:t>
            </a:r>
            <a:r>
              <a:rPr lang="ru-RU" b="1" i="1" dirty="0" err="1">
                <a:solidFill>
                  <a:srgbClr val="002060"/>
                </a:solidFill>
              </a:rPr>
              <a:t>ру</a:t>
            </a:r>
            <a:r>
              <a:rPr lang="en-US" b="1" i="1" dirty="0">
                <a:solidFill>
                  <a:srgbClr val="002060"/>
                </a:solidFill>
              </a:rPr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37507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1909"/>
    </mc:Choice>
    <mc:Fallback>
      <p:transition spd="slow" advClick="0" advTm="21909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9" y="476672"/>
            <a:ext cx="7902525" cy="6264696"/>
          </a:xfrm>
          <a:prstGeom prst="rect">
            <a:avLst/>
          </a:prstGeom>
        </p:spPr>
      </p:pic>
      <p:sp>
        <p:nvSpPr>
          <p:cNvPr id="9" name="Сердце 8"/>
          <p:cNvSpPr/>
          <p:nvPr/>
        </p:nvSpPr>
        <p:spPr>
          <a:xfrm>
            <a:off x="2339752" y="1628800"/>
            <a:ext cx="4752528" cy="3600400"/>
          </a:xfrm>
          <a:prstGeom prst="hear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87824" y="2454858"/>
            <a:ext cx="3528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Cheers the kids with rains of sunshine</a:t>
            </a:r>
          </a:p>
          <a:p>
            <a:pPr algn="ctr"/>
            <a:r>
              <a:rPr lang="en-US" b="1" dirty="0"/>
              <a:t> Brought together me and you</a:t>
            </a:r>
          </a:p>
          <a:p>
            <a:pPr algn="ctr"/>
            <a:r>
              <a:rPr lang="en-US" b="1" dirty="0"/>
              <a:t>Our compass, our guideline</a:t>
            </a:r>
          </a:p>
          <a:p>
            <a:pPr algn="ctr"/>
            <a:r>
              <a:rPr lang="en-US" b="1" dirty="0"/>
              <a:t>Happy </a:t>
            </a:r>
            <a:r>
              <a:rPr lang="ru-RU" b="1" dirty="0"/>
              <a:t>Е</a:t>
            </a:r>
            <a:r>
              <a:rPr lang="en-US" b="1" dirty="0"/>
              <a:t>nglish.ru</a:t>
            </a:r>
            <a:endParaRPr lang="ru-RU" b="1" dirty="0"/>
          </a:p>
          <a:p>
            <a:pPr algn="ctr"/>
            <a:r>
              <a:rPr lang="en-US" b="1" dirty="0"/>
              <a:t>Our compass, our guideline</a:t>
            </a:r>
          </a:p>
          <a:p>
            <a:pPr algn="ctr"/>
            <a:r>
              <a:rPr lang="en-US" b="1" dirty="0"/>
              <a:t>Happy </a:t>
            </a:r>
            <a:r>
              <a:rPr lang="ru-RU" b="1" dirty="0"/>
              <a:t>Е</a:t>
            </a:r>
            <a:r>
              <a:rPr lang="en-US" b="1" dirty="0"/>
              <a:t>nglish.ru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217802"/>
            <a:ext cx="936104" cy="52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31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871"/>
    </mc:Choice>
    <mc:Fallback>
      <p:transition spd="slow" advClick="0" advTm="387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220</Words>
  <Application>Microsoft Office PowerPoint</Application>
  <PresentationFormat>Экран (4:3)</PresentationFormat>
  <Paragraphs>56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Tatyana</dc:creator>
  <cp:lastModifiedBy>RePack by Diakov</cp:lastModifiedBy>
  <cp:revision>19</cp:revision>
  <dcterms:created xsi:type="dcterms:W3CDTF">2011-05-23T03:46:56Z</dcterms:created>
  <dcterms:modified xsi:type="dcterms:W3CDTF">2022-03-17T16:03:54Z</dcterms:modified>
</cp:coreProperties>
</file>