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8" r:id="rId2"/>
    <p:sldId id="257" r:id="rId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022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0A06FA-19D9-477D-9433-171B42C39FD1}" type="datetimeFigureOut">
              <a:rPr lang="ru-RU" smtClean="0"/>
              <a:t>17.03.2022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AA7504-52D9-4EFE-B90C-8E8B560779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90968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D4C30C-E33C-447A-953B-34B2DCDDABD3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72238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17.03.2022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17.03.2022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17.03.2022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17.03.2022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gif"/><Relationship Id="rId5" Type="http://schemas.openxmlformats.org/officeDocument/2006/relationships/image" Target="../media/image2.jp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7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6.jpg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13808" y="2413868"/>
            <a:ext cx="8640960" cy="2800767"/>
          </a:xfrm>
          <a:prstGeom prst="rect">
            <a:avLst/>
          </a:prstGeom>
          <a:noFill/>
          <a:scene3d>
            <a:camera prst="isometricRightUp"/>
            <a:lightRig rig="threePt" dir="t"/>
          </a:scene3d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800" b="1" spc="50" dirty="0">
                <a:ln w="11430"/>
                <a:solidFill>
                  <a:srgbClr val="7030A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+mn-cs"/>
              </a:rPr>
              <a:t>Happy Birthday to You!</a:t>
            </a:r>
            <a:endParaRPr lang="ru-RU" sz="8800" b="1" spc="50" dirty="0">
              <a:ln w="11430"/>
              <a:solidFill>
                <a:srgbClr val="7030A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n-lt"/>
              <a:cs typeface="+mn-cs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88640"/>
            <a:ext cx="2133571" cy="222522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0840" y="5242882"/>
            <a:ext cx="1635656" cy="1635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12019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42125"/>
    </mc:Choice>
    <mc:Fallback>
      <p:transition spd="slow" advClick="0" advTm="4212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С ДНЕМ РОЖДЕНЬЯ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2092" y="246951"/>
            <a:ext cx="6015912" cy="2833899"/>
          </a:xfrm>
          <a:prstGeom prst="rect">
            <a:avLst/>
          </a:prstGeom>
          <a:effectLst>
            <a:softEdge rad="317500"/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8304" y="5393171"/>
            <a:ext cx="1835696" cy="14774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4" name="Лента лицом вниз 13"/>
          <p:cNvSpPr/>
          <p:nvPr/>
        </p:nvSpPr>
        <p:spPr>
          <a:xfrm>
            <a:off x="2987824" y="2780928"/>
            <a:ext cx="5688632" cy="504056"/>
          </a:xfrm>
          <a:prstGeom prst="ribbon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TextBox 14"/>
          <p:cNvSpPr txBox="1"/>
          <p:nvPr/>
        </p:nvSpPr>
        <p:spPr>
          <a:xfrm>
            <a:off x="4427984" y="2848290"/>
            <a:ext cx="27976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i="1" dirty="0" smtClean="0">
                <a:solidFill>
                  <a:srgbClr val="FF0000"/>
                </a:solidFill>
              </a:rPr>
              <a:t>We love you!!!</a:t>
            </a:r>
            <a:endParaRPr lang="ru-RU" sz="2400" b="1" i="1" dirty="0">
              <a:solidFill>
                <a:srgbClr val="FF0000"/>
              </a:solidFill>
            </a:endParaRPr>
          </a:p>
        </p:txBody>
      </p:sp>
      <p:pic>
        <p:nvPicPr>
          <p:cNvPr id="16" name="happy_Birthday_-_Happy_Birthday_To_You_minus_(iPlayer.fm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79512" y="6369843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30146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88696"/>
    </mc:Choice>
    <mc:Fallback>
      <p:transition spd="slow" advClick="0" advTm="8869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0293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0" objId="16"/>
        <p14:stopEvt time="88696" objId="16"/>
      </p14:showEvtLst>
    </p:ext>
  </p:extLs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</Words>
  <Application>Microsoft Office PowerPoint</Application>
  <PresentationFormat>Экран (4:3)</PresentationFormat>
  <Paragraphs>3</Paragraphs>
  <Slides>2</Slides>
  <Notes>1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Тема Office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Татьяна</dc:creator>
  <cp:lastModifiedBy>RePack by Diakov</cp:lastModifiedBy>
  <cp:revision>1</cp:revision>
  <dcterms:created xsi:type="dcterms:W3CDTF">2022-03-17T15:53:40Z</dcterms:created>
  <dcterms:modified xsi:type="dcterms:W3CDTF">2022-03-17T15:58:19Z</dcterms:modified>
</cp:coreProperties>
</file>