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8C00"/>
    <a:srgbClr val="7E6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408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9E19-E580-457F-8CB2-47DABD3EF640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7A44-27A3-4090-854C-7A2A9815B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9E19-E580-457F-8CB2-47DABD3EF640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7A44-27A3-4090-854C-7A2A9815B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9E19-E580-457F-8CB2-47DABD3EF640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7A44-27A3-4090-854C-7A2A9815B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9E19-E580-457F-8CB2-47DABD3EF640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7A44-27A3-4090-854C-7A2A9815B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9E19-E580-457F-8CB2-47DABD3EF640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7A44-27A3-4090-854C-7A2A9815B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9E19-E580-457F-8CB2-47DABD3EF640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7A44-27A3-4090-854C-7A2A9815B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9E19-E580-457F-8CB2-47DABD3EF640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7A44-27A3-4090-854C-7A2A9815B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9E19-E580-457F-8CB2-47DABD3EF640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7A44-27A3-4090-854C-7A2A9815B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9E19-E580-457F-8CB2-47DABD3EF640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7A44-27A3-4090-854C-7A2A9815B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9E19-E580-457F-8CB2-47DABD3EF640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7A44-27A3-4090-854C-7A2A9815B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9E19-E580-457F-8CB2-47DABD3EF640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7A44-27A3-4090-854C-7A2A9815BEB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09E19-E580-457F-8CB2-47DABD3EF640}" type="datetimeFigureOut">
              <a:rPr lang="ru-RU" smtClean="0"/>
              <a:t>02.04.2012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A7A44-27A3-4090-854C-7A2A9815BEB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"/>
            <a:ext cx="8964488" cy="3356991"/>
          </a:xfrm>
        </p:spPr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Готовимся к СВЕТЛОЙ ПАСХЕ.</a:t>
            </a:r>
            <a:endParaRPr lang="ru-RU" sz="72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996952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Пасхальное яичко</a:t>
            </a:r>
          </a:p>
          <a:p>
            <a:pPr algn="ctr"/>
            <a:r>
              <a:rPr lang="ru-RU" sz="6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технике </a:t>
            </a:r>
            <a:r>
              <a:rPr lang="ru-RU" sz="60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квиллинга</a:t>
            </a:r>
            <a:r>
              <a:rPr lang="ru-RU" sz="6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37321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Коллективная работа детей старшей логопедической группы № 7 ГДОУ № 141 Руководитель: воспитатель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Кривенкова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Елена Владимировна.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Сделали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заготовку из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папье-маше</a:t>
            </a:r>
            <a:b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(внутри – воздушный шарик).</a:t>
            </a:r>
            <a:endParaRPr lang="ru-RU" sz="27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0016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7504" y="1628800"/>
            <a:ext cx="8896988" cy="5004556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584176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 бумажных цветных 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полосок 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скрутили и склеили элементы украшения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.</a:t>
            </a:r>
            <a:endParaRPr lang="ru-RU" sz="3600" i="1" dirty="0">
              <a:solidFill>
                <a:schemeClr val="accent3">
                  <a:lumMod val="60000"/>
                  <a:lumOff val="4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5" name="Содержимое 4" descr="DSC00177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556792"/>
            <a:ext cx="2794810" cy="4968552"/>
          </a:xfrm>
        </p:spPr>
      </p:pic>
      <p:pic>
        <p:nvPicPr>
          <p:cNvPr id="6" name="Содержимое 5" descr="DSC00179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3347864" y="2636912"/>
            <a:ext cx="5599904" cy="3149947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Выложили узор из завитков на основу нашего яичка.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DSC0021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268760"/>
            <a:ext cx="3035390" cy="5396249"/>
          </a:xfrm>
        </p:spPr>
      </p:pic>
      <p:pic>
        <p:nvPicPr>
          <p:cNvPr id="6" name="Содержимое 5" descr="DSC0023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 rot="5400000">
            <a:off x="4688513" y="2448391"/>
            <a:ext cx="5392598" cy="3033337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9296"/>
            <a:ext cx="9144000" cy="6947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42875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Вот такая красота </a:t>
            </a:r>
            <a:r>
              <a:rPr lang="ru-RU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получилась</a:t>
            </a:r>
            <a:r>
              <a:rPr lang="ru-RU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lang="ru-RU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4" descr="DSC002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64537" y="2792929"/>
            <a:ext cx="4992555" cy="2808313"/>
          </a:xfrm>
          <a:prstGeom prst="rect">
            <a:avLst/>
          </a:prstGeom>
        </p:spPr>
      </p:pic>
      <p:pic>
        <p:nvPicPr>
          <p:cNvPr id="10" name="Содержимое 5" descr="DSC002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052236" y="2724628"/>
            <a:ext cx="5009503" cy="2817847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58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Готовимся к СВЕТЛОЙ ПАСХЕ.</vt:lpstr>
      <vt:lpstr>Сделали заготовку из папье-маше (внутри – воздушный шарик).</vt:lpstr>
      <vt:lpstr>Из бумажных цветных полосок скрутили и склеили элементы украшения.</vt:lpstr>
      <vt:lpstr>Выложили узор из завитков на основу нашего яичка.</vt:lpstr>
      <vt:lpstr>Вот такая красота получилась!!!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Готовимся к СВЕТЛОЙ ПАСХЕ.</dc:title>
  <dc:creator>Юзер</dc:creator>
  <cp:lastModifiedBy>Юзер</cp:lastModifiedBy>
  <cp:revision>6</cp:revision>
  <dcterms:created xsi:type="dcterms:W3CDTF">2012-04-02T14:50:34Z</dcterms:created>
  <dcterms:modified xsi:type="dcterms:W3CDTF">2012-04-02T15:40:51Z</dcterms:modified>
</cp:coreProperties>
</file>