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9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1311"/>
    <a:srgbClr val="E4643C"/>
    <a:srgbClr val="E79379"/>
    <a:srgbClr val="FEE9E2"/>
    <a:srgbClr val="EBB075"/>
    <a:srgbClr val="694B15"/>
    <a:srgbClr val="D6AE4A"/>
    <a:srgbClr val="E8C378"/>
    <a:srgbClr val="FFF4E1"/>
    <a:srgbClr val="E5D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8" autoAdjust="0"/>
    <p:restoredTop sz="94673" autoAdjust="0"/>
  </p:normalViewPr>
  <p:slideViewPr>
    <p:cSldViewPr>
      <p:cViewPr varScale="1">
        <p:scale>
          <a:sx n="70" d="100"/>
          <a:sy n="70" d="100"/>
        </p:scale>
        <p:origin x="-8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BB075"/>
            </a:gs>
            <a:gs pos="8000">
              <a:srgbClr val="FEE9E2"/>
            </a:gs>
            <a:gs pos="19000">
              <a:srgbClr val="E79379"/>
            </a:gs>
            <a:gs pos="70000">
              <a:srgbClr val="E4643C"/>
            </a:gs>
            <a:gs pos="100000">
              <a:srgbClr val="6D131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23D67-7E23-4F07-B372-67665DAB0CD8}" type="datetimeFigureOut">
              <a:rPr lang="ru-RU" smtClean="0"/>
              <a:pPr/>
              <a:t>07.11.2013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6B07D-EC5A-4E53-A09C-D8BEE6F4C8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.xml"/><Relationship Id="rId7" Type="http://schemas.openxmlformats.org/officeDocument/2006/relationships/slide" Target="slide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1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.xml"/><Relationship Id="rId7" Type="http://schemas.openxmlformats.org/officeDocument/2006/relationships/slide" Target="slide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ichstag.su/news/70" TargetMode="External"/><Relationship Id="rId13" Type="http://schemas.openxmlformats.org/officeDocument/2006/relationships/hyperlink" Target="http://ru.wikipedia.org/wiki/%D0%A4%D0%B0%D0%B9%D0%BB:City_Hero_Moscow.jpg" TargetMode="External"/><Relationship Id="rId3" Type="http://schemas.openxmlformats.org/officeDocument/2006/relationships/hyperlink" Target="http://www.fedpress.ru/52/socium/sochi2014/id_97634.html" TargetMode="External"/><Relationship Id="rId7" Type="http://schemas.openxmlformats.org/officeDocument/2006/relationships/hyperlink" Target="http://www.carstock.ru/Dictionary/%D0%A8%D1%82%D1%83%D1%80%D0%BC%D1%82%D0%B8%D0%B3%D1%80" TargetMode="External"/><Relationship Id="rId12" Type="http://schemas.openxmlformats.org/officeDocument/2006/relationships/hyperlink" Target="http://modelism.airforce.ru/reviews/foreign/b-26/" TargetMode="External"/><Relationship Id="rId2" Type="http://schemas.openxmlformats.org/officeDocument/2006/relationships/hyperlink" Target="http://lugansk.proua.com/country/2009/05/08/174348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historyworlds.ru/index.php?do=gallery&amp;act=2&amp;cid=135&amp;fid=4147" TargetMode="External"/><Relationship Id="rId11" Type="http://schemas.openxmlformats.org/officeDocument/2006/relationships/hyperlink" Target="http://www.bg-znanie.ru/rubrics.php?r_id=2647" TargetMode="External"/><Relationship Id="rId5" Type="http://schemas.openxmlformats.org/officeDocument/2006/relationships/hyperlink" Target="http://www.fictionbook.ru/ru/author/gitler_adolf" TargetMode="External"/><Relationship Id="rId10" Type="http://schemas.openxmlformats.org/officeDocument/2006/relationships/hyperlink" Target="http://news.flexcom.ru/world/2003/07/11/17463/" TargetMode="External"/><Relationship Id="rId4" Type="http://schemas.openxmlformats.org/officeDocument/2006/relationships/hyperlink" Target="http://old.bratstvo.info/rus/comments/08050501.shtml" TargetMode="External"/><Relationship Id="rId9" Type="http://schemas.openxmlformats.org/officeDocument/2006/relationships/hyperlink" Target="http://gunter-spb.livejournal.com/130327.html" TargetMode="External"/><Relationship Id="rId14" Type="http://schemas.openxmlformats.org/officeDocument/2006/relationships/hyperlink" Target="http://en.wikipedia.org/wiki/The_Motherland_Call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4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7.xml"/><Relationship Id="rId7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" Target="slide7.xml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7.xml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slide" Target="slide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7.png"/><Relationship Id="rId4" Type="http://schemas.openxmlformats.org/officeDocument/2006/relationships/image" Target="../media/image17.png"/><Relationship Id="rId9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 20"/>
          <p:cNvSpPr/>
          <p:nvPr/>
        </p:nvSpPr>
        <p:spPr>
          <a:xfrm>
            <a:off x="0" y="1000108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1"/>
          <p:cNvSpPr/>
          <p:nvPr/>
        </p:nvSpPr>
        <p:spPr>
          <a:xfrm>
            <a:off x="0" y="1142984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олилиния 22"/>
          <p:cNvSpPr/>
          <p:nvPr/>
        </p:nvSpPr>
        <p:spPr>
          <a:xfrm>
            <a:off x="0" y="1285860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 23"/>
          <p:cNvSpPr/>
          <p:nvPr/>
        </p:nvSpPr>
        <p:spPr>
          <a:xfrm>
            <a:off x="0" y="1428736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4"/>
          <p:cNvSpPr/>
          <p:nvPr/>
        </p:nvSpPr>
        <p:spPr>
          <a:xfrm>
            <a:off x="0" y="1571612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5"/>
          <p:cNvSpPr/>
          <p:nvPr/>
        </p:nvSpPr>
        <p:spPr>
          <a:xfrm>
            <a:off x="0" y="1714488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6"/>
          <p:cNvSpPr/>
          <p:nvPr/>
        </p:nvSpPr>
        <p:spPr>
          <a:xfrm>
            <a:off x="0" y="1857364"/>
            <a:ext cx="9250325" cy="2571768"/>
          </a:xfrm>
          <a:custGeom>
            <a:avLst/>
            <a:gdLst>
              <a:gd name="connsiteX0" fmla="*/ 0 w 9250325"/>
              <a:gd name="connsiteY0" fmla="*/ 841745 h 841745"/>
              <a:gd name="connsiteX1" fmla="*/ 1637414 w 9250325"/>
              <a:gd name="connsiteY1" fmla="*/ 12405 h 841745"/>
              <a:gd name="connsiteX2" fmla="*/ 3965945 w 9250325"/>
              <a:gd name="connsiteY2" fmla="*/ 767317 h 841745"/>
              <a:gd name="connsiteX3" fmla="*/ 6592186 w 9250325"/>
              <a:gd name="connsiteY3" fmla="*/ 416443 h 841745"/>
              <a:gd name="connsiteX4" fmla="*/ 8516680 w 9250325"/>
              <a:gd name="connsiteY4" fmla="*/ 660991 h 841745"/>
              <a:gd name="connsiteX5" fmla="*/ 9144000 w 9250325"/>
              <a:gd name="connsiteY5" fmla="*/ 660991 h 841745"/>
              <a:gd name="connsiteX6" fmla="*/ 9154633 w 9250325"/>
              <a:gd name="connsiteY6" fmla="*/ 671624 h 84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50325" h="841745">
                <a:moveTo>
                  <a:pt x="0" y="841745"/>
                </a:moveTo>
                <a:cubicBezTo>
                  <a:pt x="488211" y="433277"/>
                  <a:pt x="976423" y="24810"/>
                  <a:pt x="1637414" y="12405"/>
                </a:cubicBezTo>
                <a:cubicBezTo>
                  <a:pt x="2298405" y="0"/>
                  <a:pt x="3140150" y="699977"/>
                  <a:pt x="3965945" y="767317"/>
                </a:cubicBezTo>
                <a:cubicBezTo>
                  <a:pt x="4791740" y="834657"/>
                  <a:pt x="5833730" y="434164"/>
                  <a:pt x="6592186" y="416443"/>
                </a:cubicBezTo>
                <a:cubicBezTo>
                  <a:pt x="7350642" y="398722"/>
                  <a:pt x="8091378" y="620233"/>
                  <a:pt x="8516680" y="660991"/>
                </a:cubicBezTo>
                <a:cubicBezTo>
                  <a:pt x="8941982" y="701749"/>
                  <a:pt x="9037675" y="659219"/>
                  <a:pt x="9144000" y="660991"/>
                </a:cubicBezTo>
                <a:cubicBezTo>
                  <a:pt x="9250325" y="662763"/>
                  <a:pt x="9154633" y="671624"/>
                  <a:pt x="9154633" y="671624"/>
                </a:cubicBezTo>
              </a:path>
            </a:pathLst>
          </a:custGeom>
          <a:ln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100000" scaled="1"/>
              <a:tileRect/>
            </a:gradFill>
          </a:ln>
          <a:effectLst>
            <a:outerShdw blurRad="1143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9" name="Полилиния 188"/>
          <p:cNvSpPr/>
          <p:nvPr/>
        </p:nvSpPr>
        <p:spPr>
          <a:xfrm>
            <a:off x="-560903" y="-42556"/>
            <a:ext cx="2579688" cy="5429288"/>
          </a:xfrm>
          <a:custGeom>
            <a:avLst/>
            <a:gdLst>
              <a:gd name="connsiteX0" fmla="*/ 1476375 w 2579688"/>
              <a:gd name="connsiteY0" fmla="*/ 0 h 5648325"/>
              <a:gd name="connsiteX1" fmla="*/ 2571750 w 2579688"/>
              <a:gd name="connsiteY1" fmla="*/ 1114425 h 5648325"/>
              <a:gd name="connsiteX2" fmla="*/ 1524000 w 2579688"/>
              <a:gd name="connsiteY2" fmla="*/ 2962275 h 5648325"/>
              <a:gd name="connsiteX3" fmla="*/ 2047875 w 2579688"/>
              <a:gd name="connsiteY3" fmla="*/ 4486275 h 5648325"/>
              <a:gd name="connsiteX4" fmla="*/ 0 w 2579688"/>
              <a:gd name="connsiteY4" fmla="*/ 5648325 h 5648325"/>
              <a:gd name="connsiteX5" fmla="*/ 0 w 2579688"/>
              <a:gd name="connsiteY5" fmla="*/ 5648325 h 5648325"/>
              <a:gd name="connsiteX6" fmla="*/ 0 w 2579688"/>
              <a:gd name="connsiteY6" fmla="*/ 5648325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9688" h="5648325">
                <a:moveTo>
                  <a:pt x="1476375" y="0"/>
                </a:moveTo>
                <a:cubicBezTo>
                  <a:pt x="2020094" y="310356"/>
                  <a:pt x="2563813" y="620713"/>
                  <a:pt x="2571750" y="1114425"/>
                </a:cubicBezTo>
                <a:cubicBezTo>
                  <a:pt x="2579688" y="1608138"/>
                  <a:pt x="1611312" y="2400300"/>
                  <a:pt x="1524000" y="2962275"/>
                </a:cubicBezTo>
                <a:cubicBezTo>
                  <a:pt x="1436688" y="3524250"/>
                  <a:pt x="2301875" y="4038600"/>
                  <a:pt x="2047875" y="4486275"/>
                </a:cubicBezTo>
                <a:cubicBezTo>
                  <a:pt x="1793875" y="4933950"/>
                  <a:pt x="0" y="5648325"/>
                  <a:pt x="0" y="5648325"/>
                </a:cubicBezTo>
                <a:lnTo>
                  <a:pt x="0" y="5648325"/>
                </a:lnTo>
                <a:lnTo>
                  <a:pt x="0" y="5648325"/>
                </a:lnTo>
              </a:path>
            </a:pathLst>
          </a:custGeom>
          <a:ln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ffectLst>
            <a:outerShdw blurRad="63500" dist="50800" dir="1218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4" name="Полилиния 183"/>
          <p:cNvSpPr/>
          <p:nvPr/>
        </p:nvSpPr>
        <p:spPr>
          <a:xfrm>
            <a:off x="-428660" y="-142900"/>
            <a:ext cx="2579688" cy="5634077"/>
          </a:xfrm>
          <a:custGeom>
            <a:avLst/>
            <a:gdLst>
              <a:gd name="connsiteX0" fmla="*/ 1476375 w 2579688"/>
              <a:gd name="connsiteY0" fmla="*/ 0 h 5648325"/>
              <a:gd name="connsiteX1" fmla="*/ 2571750 w 2579688"/>
              <a:gd name="connsiteY1" fmla="*/ 1114425 h 5648325"/>
              <a:gd name="connsiteX2" fmla="*/ 1524000 w 2579688"/>
              <a:gd name="connsiteY2" fmla="*/ 2962275 h 5648325"/>
              <a:gd name="connsiteX3" fmla="*/ 2047875 w 2579688"/>
              <a:gd name="connsiteY3" fmla="*/ 4486275 h 5648325"/>
              <a:gd name="connsiteX4" fmla="*/ 0 w 2579688"/>
              <a:gd name="connsiteY4" fmla="*/ 5648325 h 5648325"/>
              <a:gd name="connsiteX5" fmla="*/ 0 w 2579688"/>
              <a:gd name="connsiteY5" fmla="*/ 5648325 h 5648325"/>
              <a:gd name="connsiteX6" fmla="*/ 0 w 2579688"/>
              <a:gd name="connsiteY6" fmla="*/ 5648325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9688" h="5648325">
                <a:moveTo>
                  <a:pt x="1476375" y="0"/>
                </a:moveTo>
                <a:cubicBezTo>
                  <a:pt x="2020094" y="310356"/>
                  <a:pt x="2563813" y="620713"/>
                  <a:pt x="2571750" y="1114425"/>
                </a:cubicBezTo>
                <a:cubicBezTo>
                  <a:pt x="2579688" y="1608138"/>
                  <a:pt x="1611312" y="2400300"/>
                  <a:pt x="1524000" y="2962275"/>
                </a:cubicBezTo>
                <a:cubicBezTo>
                  <a:pt x="1436688" y="3524250"/>
                  <a:pt x="2301875" y="4038600"/>
                  <a:pt x="2047875" y="4486275"/>
                </a:cubicBezTo>
                <a:cubicBezTo>
                  <a:pt x="1793875" y="4933950"/>
                  <a:pt x="0" y="5648325"/>
                  <a:pt x="0" y="5648325"/>
                </a:cubicBezTo>
                <a:lnTo>
                  <a:pt x="0" y="5648325"/>
                </a:lnTo>
                <a:lnTo>
                  <a:pt x="0" y="5648325"/>
                </a:lnTo>
              </a:path>
            </a:pathLst>
          </a:custGeom>
          <a:ln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ffectLst>
            <a:outerShdw blurRad="63500" dist="50800" dir="1218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2" name="Полилиния 181"/>
          <p:cNvSpPr/>
          <p:nvPr/>
        </p:nvSpPr>
        <p:spPr>
          <a:xfrm>
            <a:off x="-285784" y="-231204"/>
            <a:ext cx="2579688" cy="5784294"/>
          </a:xfrm>
          <a:custGeom>
            <a:avLst/>
            <a:gdLst>
              <a:gd name="connsiteX0" fmla="*/ 1476375 w 2579688"/>
              <a:gd name="connsiteY0" fmla="*/ 0 h 5648325"/>
              <a:gd name="connsiteX1" fmla="*/ 2571750 w 2579688"/>
              <a:gd name="connsiteY1" fmla="*/ 1114425 h 5648325"/>
              <a:gd name="connsiteX2" fmla="*/ 1524000 w 2579688"/>
              <a:gd name="connsiteY2" fmla="*/ 2962275 h 5648325"/>
              <a:gd name="connsiteX3" fmla="*/ 2047875 w 2579688"/>
              <a:gd name="connsiteY3" fmla="*/ 4486275 h 5648325"/>
              <a:gd name="connsiteX4" fmla="*/ 0 w 2579688"/>
              <a:gd name="connsiteY4" fmla="*/ 5648325 h 5648325"/>
              <a:gd name="connsiteX5" fmla="*/ 0 w 2579688"/>
              <a:gd name="connsiteY5" fmla="*/ 5648325 h 5648325"/>
              <a:gd name="connsiteX6" fmla="*/ 0 w 2579688"/>
              <a:gd name="connsiteY6" fmla="*/ 5648325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9688" h="5648325">
                <a:moveTo>
                  <a:pt x="1476375" y="0"/>
                </a:moveTo>
                <a:cubicBezTo>
                  <a:pt x="2020094" y="310356"/>
                  <a:pt x="2563813" y="620713"/>
                  <a:pt x="2571750" y="1114425"/>
                </a:cubicBezTo>
                <a:cubicBezTo>
                  <a:pt x="2579688" y="1608138"/>
                  <a:pt x="1611312" y="2400300"/>
                  <a:pt x="1524000" y="2962275"/>
                </a:cubicBezTo>
                <a:cubicBezTo>
                  <a:pt x="1436688" y="3524250"/>
                  <a:pt x="2301875" y="4038600"/>
                  <a:pt x="2047875" y="4486275"/>
                </a:cubicBezTo>
                <a:cubicBezTo>
                  <a:pt x="1793875" y="4933950"/>
                  <a:pt x="0" y="5648325"/>
                  <a:pt x="0" y="5648325"/>
                </a:cubicBezTo>
                <a:lnTo>
                  <a:pt x="0" y="5648325"/>
                </a:lnTo>
                <a:lnTo>
                  <a:pt x="0" y="5648325"/>
                </a:lnTo>
              </a:path>
            </a:pathLst>
          </a:custGeom>
          <a:ln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ffectLst>
            <a:outerShdw blurRad="63500" dist="50800" dir="1218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1" name="Полилиния 180"/>
          <p:cNvSpPr/>
          <p:nvPr/>
        </p:nvSpPr>
        <p:spPr>
          <a:xfrm>
            <a:off x="-142908" y="-268224"/>
            <a:ext cx="2579688" cy="5859415"/>
          </a:xfrm>
          <a:custGeom>
            <a:avLst/>
            <a:gdLst>
              <a:gd name="connsiteX0" fmla="*/ 1476375 w 2579688"/>
              <a:gd name="connsiteY0" fmla="*/ 0 h 5648325"/>
              <a:gd name="connsiteX1" fmla="*/ 2571750 w 2579688"/>
              <a:gd name="connsiteY1" fmla="*/ 1114425 h 5648325"/>
              <a:gd name="connsiteX2" fmla="*/ 1524000 w 2579688"/>
              <a:gd name="connsiteY2" fmla="*/ 2962275 h 5648325"/>
              <a:gd name="connsiteX3" fmla="*/ 2047875 w 2579688"/>
              <a:gd name="connsiteY3" fmla="*/ 4486275 h 5648325"/>
              <a:gd name="connsiteX4" fmla="*/ 0 w 2579688"/>
              <a:gd name="connsiteY4" fmla="*/ 5648325 h 5648325"/>
              <a:gd name="connsiteX5" fmla="*/ 0 w 2579688"/>
              <a:gd name="connsiteY5" fmla="*/ 5648325 h 5648325"/>
              <a:gd name="connsiteX6" fmla="*/ 0 w 2579688"/>
              <a:gd name="connsiteY6" fmla="*/ 5648325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9688" h="5648325">
                <a:moveTo>
                  <a:pt x="1476375" y="0"/>
                </a:moveTo>
                <a:cubicBezTo>
                  <a:pt x="2020094" y="310356"/>
                  <a:pt x="2563813" y="620713"/>
                  <a:pt x="2571750" y="1114425"/>
                </a:cubicBezTo>
                <a:cubicBezTo>
                  <a:pt x="2579688" y="1608138"/>
                  <a:pt x="1611312" y="2400300"/>
                  <a:pt x="1524000" y="2962275"/>
                </a:cubicBezTo>
                <a:cubicBezTo>
                  <a:pt x="1436688" y="3524250"/>
                  <a:pt x="2301875" y="4038600"/>
                  <a:pt x="2047875" y="4486275"/>
                </a:cubicBezTo>
                <a:cubicBezTo>
                  <a:pt x="1793875" y="4933950"/>
                  <a:pt x="0" y="5648325"/>
                  <a:pt x="0" y="5648325"/>
                </a:cubicBezTo>
                <a:lnTo>
                  <a:pt x="0" y="5648325"/>
                </a:lnTo>
                <a:lnTo>
                  <a:pt x="0" y="5648325"/>
                </a:lnTo>
              </a:path>
            </a:pathLst>
          </a:custGeom>
          <a:ln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ffectLst>
            <a:outerShdw blurRad="63500" dist="50800" dir="1218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8" name="Полилиния 177"/>
          <p:cNvSpPr/>
          <p:nvPr/>
        </p:nvSpPr>
        <p:spPr>
          <a:xfrm>
            <a:off x="-19050" y="-300727"/>
            <a:ext cx="2579688" cy="5939528"/>
          </a:xfrm>
          <a:custGeom>
            <a:avLst/>
            <a:gdLst>
              <a:gd name="connsiteX0" fmla="*/ 1476375 w 2579688"/>
              <a:gd name="connsiteY0" fmla="*/ 0 h 5648325"/>
              <a:gd name="connsiteX1" fmla="*/ 2571750 w 2579688"/>
              <a:gd name="connsiteY1" fmla="*/ 1114425 h 5648325"/>
              <a:gd name="connsiteX2" fmla="*/ 1524000 w 2579688"/>
              <a:gd name="connsiteY2" fmla="*/ 2962275 h 5648325"/>
              <a:gd name="connsiteX3" fmla="*/ 2047875 w 2579688"/>
              <a:gd name="connsiteY3" fmla="*/ 4486275 h 5648325"/>
              <a:gd name="connsiteX4" fmla="*/ 0 w 2579688"/>
              <a:gd name="connsiteY4" fmla="*/ 5648325 h 5648325"/>
              <a:gd name="connsiteX5" fmla="*/ 0 w 2579688"/>
              <a:gd name="connsiteY5" fmla="*/ 5648325 h 5648325"/>
              <a:gd name="connsiteX6" fmla="*/ 0 w 2579688"/>
              <a:gd name="connsiteY6" fmla="*/ 5648325 h 564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9688" h="5648325">
                <a:moveTo>
                  <a:pt x="1476375" y="0"/>
                </a:moveTo>
                <a:cubicBezTo>
                  <a:pt x="2020094" y="310356"/>
                  <a:pt x="2563813" y="620713"/>
                  <a:pt x="2571750" y="1114425"/>
                </a:cubicBezTo>
                <a:cubicBezTo>
                  <a:pt x="2579688" y="1608138"/>
                  <a:pt x="1611312" y="2400300"/>
                  <a:pt x="1524000" y="2962275"/>
                </a:cubicBezTo>
                <a:cubicBezTo>
                  <a:pt x="1436688" y="3524250"/>
                  <a:pt x="2301875" y="4038600"/>
                  <a:pt x="2047875" y="4486275"/>
                </a:cubicBezTo>
                <a:cubicBezTo>
                  <a:pt x="1793875" y="4933950"/>
                  <a:pt x="0" y="5648325"/>
                  <a:pt x="0" y="5648325"/>
                </a:cubicBezTo>
                <a:lnTo>
                  <a:pt x="0" y="5648325"/>
                </a:lnTo>
                <a:lnTo>
                  <a:pt x="0" y="5648325"/>
                </a:lnTo>
              </a:path>
            </a:pathLst>
          </a:custGeom>
          <a:ln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ffectLst>
            <a:outerShdw blurRad="63500" dist="50800" dir="1218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18"/>
          <p:cNvSpPr/>
          <p:nvPr/>
        </p:nvSpPr>
        <p:spPr>
          <a:xfrm>
            <a:off x="3714744" y="-24"/>
            <a:ext cx="5444836" cy="5684710"/>
          </a:xfrm>
          <a:custGeom>
            <a:avLst/>
            <a:gdLst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4836" h="6816436">
                <a:moveTo>
                  <a:pt x="5444836" y="0"/>
                </a:moveTo>
                <a:cubicBezTo>
                  <a:pt x="3314700" y="167120"/>
                  <a:pt x="1184564" y="334241"/>
                  <a:pt x="592282" y="1122218"/>
                </a:cubicBezTo>
                <a:cubicBezTo>
                  <a:pt x="0" y="1910195"/>
                  <a:pt x="1003305" y="3862888"/>
                  <a:pt x="1891145" y="4727863"/>
                </a:cubicBezTo>
                <a:cubicBezTo>
                  <a:pt x="2835457" y="5618404"/>
                  <a:pt x="5444836" y="6816436"/>
                  <a:pt x="5444836" y="6816436"/>
                </a:cubicBezTo>
                <a:lnTo>
                  <a:pt x="5444836" y="6816436"/>
                </a:lnTo>
              </a:path>
            </a:pathLst>
          </a:custGeom>
          <a:ln w="28575">
            <a:gradFill>
              <a:gsLst>
                <a:gs pos="0">
                  <a:schemeClr val="bg1">
                    <a:alpha val="34000"/>
                  </a:schemeClr>
                </a:gs>
                <a:gs pos="38000">
                  <a:srgbClr val="0070C0">
                    <a:alpha val="38000"/>
                  </a:srgbClr>
                </a:gs>
                <a:gs pos="82000">
                  <a:srgbClr val="00B050">
                    <a:alpha val="42000"/>
                  </a:srgbClr>
                </a:gs>
                <a:gs pos="82000">
                  <a:srgbClr val="FFC000">
                    <a:alpha val="62000"/>
                  </a:srgbClr>
                </a:gs>
              </a:gsLst>
              <a:lin ang="5400000" scaled="0"/>
            </a:gradFill>
          </a:ln>
          <a:effectLst>
            <a:outerShdw blurRad="317500" dist="203200" sx="103000" sy="103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олилиния 28"/>
          <p:cNvSpPr/>
          <p:nvPr/>
        </p:nvSpPr>
        <p:spPr>
          <a:xfrm>
            <a:off x="3714744" y="-24"/>
            <a:ext cx="5444836" cy="6316370"/>
          </a:xfrm>
          <a:custGeom>
            <a:avLst/>
            <a:gdLst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4836" h="6816436">
                <a:moveTo>
                  <a:pt x="5444836" y="0"/>
                </a:moveTo>
                <a:cubicBezTo>
                  <a:pt x="3314700" y="167120"/>
                  <a:pt x="1184564" y="334241"/>
                  <a:pt x="592282" y="1122218"/>
                </a:cubicBezTo>
                <a:cubicBezTo>
                  <a:pt x="0" y="1910195"/>
                  <a:pt x="1003305" y="3862888"/>
                  <a:pt x="1891145" y="4727863"/>
                </a:cubicBezTo>
                <a:cubicBezTo>
                  <a:pt x="2835457" y="5618404"/>
                  <a:pt x="5444836" y="6816436"/>
                  <a:pt x="5444836" y="6816436"/>
                </a:cubicBezTo>
                <a:lnTo>
                  <a:pt x="5444836" y="6816436"/>
                </a:lnTo>
              </a:path>
            </a:pathLst>
          </a:custGeom>
          <a:ln w="28575">
            <a:gradFill>
              <a:gsLst>
                <a:gs pos="0">
                  <a:schemeClr val="bg1">
                    <a:alpha val="34000"/>
                  </a:schemeClr>
                </a:gs>
                <a:gs pos="38000">
                  <a:srgbClr val="0070C0">
                    <a:alpha val="38000"/>
                  </a:srgbClr>
                </a:gs>
                <a:gs pos="82000">
                  <a:srgbClr val="00B050">
                    <a:alpha val="42000"/>
                  </a:srgbClr>
                </a:gs>
                <a:gs pos="82000">
                  <a:srgbClr val="FFC000">
                    <a:alpha val="62000"/>
                  </a:srgbClr>
                </a:gs>
              </a:gsLst>
              <a:lin ang="5400000" scaled="0"/>
            </a:gradFill>
          </a:ln>
          <a:effectLst>
            <a:outerShdw blurRad="317500" dist="203200" sx="103000" sy="103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 13"/>
          <p:cNvSpPr/>
          <p:nvPr/>
        </p:nvSpPr>
        <p:spPr>
          <a:xfrm>
            <a:off x="3677516" y="0"/>
            <a:ext cx="5444836" cy="6858024"/>
          </a:xfrm>
          <a:custGeom>
            <a:avLst/>
            <a:gdLst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4836" h="6816436">
                <a:moveTo>
                  <a:pt x="5444836" y="0"/>
                </a:moveTo>
                <a:cubicBezTo>
                  <a:pt x="3314700" y="167120"/>
                  <a:pt x="1184564" y="334241"/>
                  <a:pt x="592282" y="1122218"/>
                </a:cubicBezTo>
                <a:cubicBezTo>
                  <a:pt x="0" y="1910195"/>
                  <a:pt x="1003305" y="3862888"/>
                  <a:pt x="1891145" y="4727863"/>
                </a:cubicBezTo>
                <a:cubicBezTo>
                  <a:pt x="2835457" y="5618404"/>
                  <a:pt x="5444836" y="6816436"/>
                  <a:pt x="5444836" y="6816436"/>
                </a:cubicBezTo>
                <a:lnTo>
                  <a:pt x="5444836" y="6816436"/>
                </a:lnTo>
              </a:path>
            </a:pathLst>
          </a:custGeom>
          <a:ln w="28575">
            <a:gradFill>
              <a:gsLst>
                <a:gs pos="0">
                  <a:schemeClr val="bg1">
                    <a:alpha val="34000"/>
                  </a:schemeClr>
                </a:gs>
                <a:gs pos="38000">
                  <a:srgbClr val="0070C0">
                    <a:alpha val="38000"/>
                  </a:srgbClr>
                </a:gs>
                <a:gs pos="82000">
                  <a:srgbClr val="00B050">
                    <a:alpha val="42000"/>
                  </a:srgbClr>
                </a:gs>
                <a:gs pos="82000">
                  <a:srgbClr val="FFC000">
                    <a:alpha val="62000"/>
                  </a:srgbClr>
                </a:gs>
              </a:gsLst>
              <a:lin ang="5400000" scaled="0"/>
            </a:gradFill>
          </a:ln>
          <a:effectLst>
            <a:outerShdw blurRad="317500" dist="203200" sx="103000" sy="103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0" name="Прямоугольник 189"/>
          <p:cNvSpPr/>
          <p:nvPr/>
        </p:nvSpPr>
        <p:spPr>
          <a:xfrm>
            <a:off x="0" y="5572140"/>
            <a:ext cx="9144000" cy="642942"/>
          </a:xfrm>
          <a:prstGeom prst="rect">
            <a:avLst/>
          </a:prstGeom>
          <a:gradFill>
            <a:gsLst>
              <a:gs pos="0">
                <a:srgbClr val="EBB075"/>
              </a:gs>
              <a:gs pos="8000">
                <a:srgbClr val="FEE9E2"/>
              </a:gs>
              <a:gs pos="19000">
                <a:srgbClr val="E79379"/>
              </a:gs>
              <a:gs pos="70000">
                <a:srgbClr val="E4643C"/>
              </a:gs>
              <a:gs pos="100000">
                <a:srgbClr val="6D1311"/>
              </a:gs>
            </a:gsLst>
            <a:lin ang="5400000" scaled="1"/>
          </a:gradFill>
          <a:ln>
            <a:noFill/>
          </a:ln>
          <a:effectLst>
            <a:outerShdw blurRad="1016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17"/>
          <p:cNvSpPr/>
          <p:nvPr/>
        </p:nvSpPr>
        <p:spPr>
          <a:xfrm>
            <a:off x="3699196" y="9501"/>
            <a:ext cx="5444836" cy="4601858"/>
          </a:xfrm>
          <a:custGeom>
            <a:avLst/>
            <a:gdLst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4836" h="6816436">
                <a:moveTo>
                  <a:pt x="5444836" y="0"/>
                </a:moveTo>
                <a:cubicBezTo>
                  <a:pt x="3314700" y="167120"/>
                  <a:pt x="1184564" y="334241"/>
                  <a:pt x="592282" y="1122218"/>
                </a:cubicBezTo>
                <a:cubicBezTo>
                  <a:pt x="0" y="1910195"/>
                  <a:pt x="1003305" y="3862888"/>
                  <a:pt x="1891145" y="4727863"/>
                </a:cubicBezTo>
                <a:cubicBezTo>
                  <a:pt x="2835457" y="5618404"/>
                  <a:pt x="5444836" y="6816436"/>
                  <a:pt x="5444836" y="6816436"/>
                </a:cubicBezTo>
                <a:lnTo>
                  <a:pt x="5444836" y="6816436"/>
                </a:lnTo>
              </a:path>
            </a:pathLst>
          </a:custGeom>
          <a:ln w="28575">
            <a:gradFill>
              <a:gsLst>
                <a:gs pos="0">
                  <a:schemeClr val="bg1">
                    <a:alpha val="34000"/>
                  </a:schemeClr>
                </a:gs>
                <a:gs pos="38000">
                  <a:srgbClr val="0070C0">
                    <a:alpha val="38000"/>
                  </a:srgbClr>
                </a:gs>
                <a:gs pos="82000">
                  <a:srgbClr val="00B050">
                    <a:alpha val="42000"/>
                  </a:srgbClr>
                </a:gs>
                <a:gs pos="82000">
                  <a:srgbClr val="FFC000">
                    <a:alpha val="62000"/>
                  </a:srgbClr>
                </a:gs>
              </a:gsLst>
              <a:lin ang="5400000" scaled="0"/>
            </a:gradFill>
          </a:ln>
          <a:effectLst>
            <a:outerShdw blurRad="317500" dist="203200" sx="103000" sy="103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71406" y="5715016"/>
            <a:ext cx="178876" cy="321752"/>
            <a:chOff x="642910" y="5500702"/>
            <a:chExt cx="178876" cy="321752"/>
          </a:xfrm>
        </p:grpSpPr>
        <p:sp>
          <p:nvSpPr>
            <p:cNvPr id="31" name="Овал 30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285720" y="5715016"/>
            <a:ext cx="178876" cy="321752"/>
            <a:chOff x="642910" y="5500702"/>
            <a:chExt cx="178876" cy="321752"/>
          </a:xfrm>
        </p:grpSpPr>
        <p:sp>
          <p:nvSpPr>
            <p:cNvPr id="50" name="Овал 49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500034" y="5715016"/>
            <a:ext cx="178876" cy="321752"/>
            <a:chOff x="642910" y="5500702"/>
            <a:chExt cx="178876" cy="321752"/>
          </a:xfrm>
        </p:grpSpPr>
        <p:sp>
          <p:nvSpPr>
            <p:cNvPr id="56" name="Овал 55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714348" y="5715016"/>
            <a:ext cx="178876" cy="321752"/>
            <a:chOff x="642910" y="5500702"/>
            <a:chExt cx="178876" cy="321752"/>
          </a:xfrm>
        </p:grpSpPr>
        <p:sp>
          <p:nvSpPr>
            <p:cNvPr id="62" name="Овал 61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928662" y="5715016"/>
            <a:ext cx="178876" cy="321752"/>
            <a:chOff x="642910" y="5500702"/>
            <a:chExt cx="178876" cy="321752"/>
          </a:xfrm>
        </p:grpSpPr>
        <p:sp>
          <p:nvSpPr>
            <p:cNvPr id="68" name="Овал 67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1142976" y="5715016"/>
            <a:ext cx="178876" cy="321752"/>
            <a:chOff x="642910" y="5500702"/>
            <a:chExt cx="178876" cy="321752"/>
          </a:xfrm>
        </p:grpSpPr>
        <p:sp>
          <p:nvSpPr>
            <p:cNvPr id="74" name="Овал 73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357290" y="5715016"/>
            <a:ext cx="178876" cy="321752"/>
            <a:chOff x="642910" y="5500702"/>
            <a:chExt cx="178876" cy="321752"/>
          </a:xfrm>
        </p:grpSpPr>
        <p:sp>
          <p:nvSpPr>
            <p:cNvPr id="80" name="Овал 79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5" name="Группа 84"/>
          <p:cNvGrpSpPr/>
          <p:nvPr/>
        </p:nvGrpSpPr>
        <p:grpSpPr>
          <a:xfrm>
            <a:off x="1571604" y="5715016"/>
            <a:ext cx="178876" cy="321752"/>
            <a:chOff x="642910" y="5500702"/>
            <a:chExt cx="178876" cy="321752"/>
          </a:xfrm>
        </p:grpSpPr>
        <p:sp>
          <p:nvSpPr>
            <p:cNvPr id="86" name="Овал 85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1785918" y="5715016"/>
            <a:ext cx="178876" cy="321752"/>
            <a:chOff x="642910" y="5500702"/>
            <a:chExt cx="178876" cy="321752"/>
          </a:xfrm>
        </p:grpSpPr>
        <p:sp>
          <p:nvSpPr>
            <p:cNvPr id="92" name="Овал 91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2000232" y="5715016"/>
            <a:ext cx="178876" cy="321752"/>
            <a:chOff x="642910" y="5500702"/>
            <a:chExt cx="178876" cy="321752"/>
          </a:xfrm>
        </p:grpSpPr>
        <p:sp>
          <p:nvSpPr>
            <p:cNvPr id="98" name="Овал 97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0" name="Овал 99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2214546" y="5715016"/>
            <a:ext cx="178876" cy="321752"/>
            <a:chOff x="642910" y="5500702"/>
            <a:chExt cx="178876" cy="321752"/>
          </a:xfrm>
        </p:grpSpPr>
        <p:sp>
          <p:nvSpPr>
            <p:cNvPr id="104" name="Овал 103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09" name="Группа 108"/>
          <p:cNvGrpSpPr/>
          <p:nvPr/>
        </p:nvGrpSpPr>
        <p:grpSpPr>
          <a:xfrm>
            <a:off x="2428860" y="5715016"/>
            <a:ext cx="178876" cy="321752"/>
            <a:chOff x="642910" y="5500702"/>
            <a:chExt cx="178876" cy="321752"/>
          </a:xfrm>
        </p:grpSpPr>
        <p:sp>
          <p:nvSpPr>
            <p:cNvPr id="110" name="Овал 109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1" name="Овал 110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2" name="Овал 111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5" name="Группа 114"/>
          <p:cNvGrpSpPr/>
          <p:nvPr/>
        </p:nvGrpSpPr>
        <p:grpSpPr>
          <a:xfrm>
            <a:off x="2643174" y="5715016"/>
            <a:ext cx="178876" cy="321752"/>
            <a:chOff x="642910" y="5500702"/>
            <a:chExt cx="178876" cy="321752"/>
          </a:xfrm>
        </p:grpSpPr>
        <p:sp>
          <p:nvSpPr>
            <p:cNvPr id="116" name="Овал 115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2857488" y="5715016"/>
            <a:ext cx="178876" cy="321752"/>
            <a:chOff x="642910" y="5500702"/>
            <a:chExt cx="178876" cy="321752"/>
          </a:xfrm>
        </p:grpSpPr>
        <p:sp>
          <p:nvSpPr>
            <p:cNvPr id="122" name="Овал 121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3" name="Овал 122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3071802" y="5715016"/>
            <a:ext cx="178876" cy="321752"/>
            <a:chOff x="642910" y="5500702"/>
            <a:chExt cx="178876" cy="321752"/>
          </a:xfrm>
        </p:grpSpPr>
        <p:sp>
          <p:nvSpPr>
            <p:cNvPr id="128" name="Овал 127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33" name="Группа 132"/>
          <p:cNvGrpSpPr/>
          <p:nvPr/>
        </p:nvGrpSpPr>
        <p:grpSpPr>
          <a:xfrm>
            <a:off x="3286116" y="5715016"/>
            <a:ext cx="178876" cy="321752"/>
            <a:chOff x="642910" y="5500702"/>
            <a:chExt cx="178876" cy="321752"/>
          </a:xfrm>
        </p:grpSpPr>
        <p:sp>
          <p:nvSpPr>
            <p:cNvPr id="134" name="Овал 133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5" name="Овал 134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6" name="Овал 135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39" name="Группа 138"/>
          <p:cNvGrpSpPr/>
          <p:nvPr/>
        </p:nvGrpSpPr>
        <p:grpSpPr>
          <a:xfrm>
            <a:off x="3500430" y="5715016"/>
            <a:ext cx="178876" cy="321752"/>
            <a:chOff x="642910" y="5500702"/>
            <a:chExt cx="178876" cy="321752"/>
          </a:xfrm>
        </p:grpSpPr>
        <p:sp>
          <p:nvSpPr>
            <p:cNvPr id="140" name="Овал 139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3" name="Овал 142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4" name="Овал 143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45" name="Группа 144"/>
          <p:cNvGrpSpPr/>
          <p:nvPr/>
        </p:nvGrpSpPr>
        <p:grpSpPr>
          <a:xfrm>
            <a:off x="3714744" y="5715016"/>
            <a:ext cx="178876" cy="321752"/>
            <a:chOff x="642910" y="5500702"/>
            <a:chExt cx="178876" cy="321752"/>
          </a:xfrm>
        </p:grpSpPr>
        <p:sp>
          <p:nvSpPr>
            <p:cNvPr id="146" name="Овал 145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7" name="Овал 146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8" name="Овал 147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1" name="Группа 150"/>
          <p:cNvGrpSpPr/>
          <p:nvPr/>
        </p:nvGrpSpPr>
        <p:grpSpPr>
          <a:xfrm>
            <a:off x="3929058" y="5715016"/>
            <a:ext cx="178876" cy="321752"/>
            <a:chOff x="642910" y="5500702"/>
            <a:chExt cx="178876" cy="321752"/>
          </a:xfrm>
        </p:grpSpPr>
        <p:sp>
          <p:nvSpPr>
            <p:cNvPr id="152" name="Овал 151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5" name="Овал 154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6" name="Овал 155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7" name="Группа 156"/>
          <p:cNvGrpSpPr/>
          <p:nvPr/>
        </p:nvGrpSpPr>
        <p:grpSpPr>
          <a:xfrm>
            <a:off x="4143372" y="5715016"/>
            <a:ext cx="178876" cy="321752"/>
            <a:chOff x="642910" y="5500702"/>
            <a:chExt cx="178876" cy="321752"/>
          </a:xfrm>
        </p:grpSpPr>
        <p:sp>
          <p:nvSpPr>
            <p:cNvPr id="158" name="Овал 157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9" name="Овал 158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0" name="Овал 159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63" name="Группа 162"/>
          <p:cNvGrpSpPr/>
          <p:nvPr/>
        </p:nvGrpSpPr>
        <p:grpSpPr>
          <a:xfrm>
            <a:off x="4357686" y="5715016"/>
            <a:ext cx="178876" cy="321752"/>
            <a:chOff x="642910" y="5500702"/>
            <a:chExt cx="178876" cy="321752"/>
          </a:xfrm>
        </p:grpSpPr>
        <p:sp>
          <p:nvSpPr>
            <p:cNvPr id="164" name="Овал 163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7" name="Овал 166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8" name="Овал 167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69" name="Группа 168"/>
          <p:cNvGrpSpPr/>
          <p:nvPr/>
        </p:nvGrpSpPr>
        <p:grpSpPr>
          <a:xfrm>
            <a:off x="4572000" y="5715016"/>
            <a:ext cx="178876" cy="321752"/>
            <a:chOff x="642910" y="5500702"/>
            <a:chExt cx="178876" cy="321752"/>
          </a:xfrm>
        </p:grpSpPr>
        <p:sp>
          <p:nvSpPr>
            <p:cNvPr id="170" name="Овал 169"/>
            <p:cNvSpPr/>
            <p:nvPr/>
          </p:nvSpPr>
          <p:spPr>
            <a:xfrm>
              <a:off x="642910" y="5500702"/>
              <a:ext cx="36000" cy="36000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1" name="Овал 170"/>
            <p:cNvSpPr/>
            <p:nvPr/>
          </p:nvSpPr>
          <p:spPr>
            <a:xfrm>
              <a:off x="714348" y="5572140"/>
              <a:ext cx="36000" cy="36000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2" name="Овал 171"/>
            <p:cNvSpPr/>
            <p:nvPr/>
          </p:nvSpPr>
          <p:spPr>
            <a:xfrm>
              <a:off x="785786" y="5643578"/>
              <a:ext cx="36000" cy="36000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3" name="Овал 172"/>
            <p:cNvSpPr/>
            <p:nvPr/>
          </p:nvSpPr>
          <p:spPr>
            <a:xfrm>
              <a:off x="714348" y="5715016"/>
              <a:ext cx="36000" cy="36000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4" name="Овал 173"/>
            <p:cNvSpPr/>
            <p:nvPr/>
          </p:nvSpPr>
          <p:spPr>
            <a:xfrm>
              <a:off x="642910" y="5786454"/>
              <a:ext cx="36000" cy="36000"/>
            </a:xfrm>
            <a:prstGeom prst="ellips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75" name="Полилиния 174"/>
          <p:cNvSpPr/>
          <p:nvPr/>
        </p:nvSpPr>
        <p:spPr>
          <a:xfrm>
            <a:off x="3714744" y="-24"/>
            <a:ext cx="5444836" cy="4071966"/>
          </a:xfrm>
          <a:custGeom>
            <a:avLst/>
            <a:gdLst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  <a:gd name="connsiteX0" fmla="*/ 5444836 w 5444836"/>
              <a:gd name="connsiteY0" fmla="*/ 0 h 6816436"/>
              <a:gd name="connsiteX1" fmla="*/ 592282 w 5444836"/>
              <a:gd name="connsiteY1" fmla="*/ 1122218 h 6816436"/>
              <a:gd name="connsiteX2" fmla="*/ 1891145 w 5444836"/>
              <a:gd name="connsiteY2" fmla="*/ 4727863 h 6816436"/>
              <a:gd name="connsiteX3" fmla="*/ 5444836 w 5444836"/>
              <a:gd name="connsiteY3" fmla="*/ 6816436 h 6816436"/>
              <a:gd name="connsiteX4" fmla="*/ 5444836 w 5444836"/>
              <a:gd name="connsiteY4" fmla="*/ 6816436 h 681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4836" h="6816436">
                <a:moveTo>
                  <a:pt x="5444836" y="0"/>
                </a:moveTo>
                <a:cubicBezTo>
                  <a:pt x="3314700" y="167120"/>
                  <a:pt x="1184564" y="334241"/>
                  <a:pt x="592282" y="1122218"/>
                </a:cubicBezTo>
                <a:cubicBezTo>
                  <a:pt x="0" y="1910195"/>
                  <a:pt x="1003305" y="3862888"/>
                  <a:pt x="1891145" y="4727863"/>
                </a:cubicBezTo>
                <a:cubicBezTo>
                  <a:pt x="2835457" y="5618404"/>
                  <a:pt x="5444836" y="6816436"/>
                  <a:pt x="5444836" y="6816436"/>
                </a:cubicBezTo>
                <a:lnTo>
                  <a:pt x="5444836" y="6816436"/>
                </a:lnTo>
              </a:path>
            </a:pathLst>
          </a:custGeom>
          <a:ln w="28575">
            <a:gradFill>
              <a:gsLst>
                <a:gs pos="0">
                  <a:schemeClr val="bg1">
                    <a:alpha val="34000"/>
                  </a:schemeClr>
                </a:gs>
                <a:gs pos="38000">
                  <a:srgbClr val="0070C0">
                    <a:alpha val="38000"/>
                  </a:srgbClr>
                </a:gs>
                <a:gs pos="82000">
                  <a:srgbClr val="00B050">
                    <a:alpha val="42000"/>
                  </a:srgbClr>
                </a:gs>
                <a:gs pos="82000">
                  <a:srgbClr val="FFC000">
                    <a:alpha val="62000"/>
                  </a:srgbClr>
                </a:gs>
              </a:gsLst>
              <a:lin ang="5400000" scaled="0"/>
            </a:gradFill>
          </a:ln>
          <a:effectLst>
            <a:outerShdw blurRad="317500" dist="203200" sx="103000" sy="103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6" name="Заголовок 175"/>
          <p:cNvSpPr>
            <a:spLocks noGrp="1"/>
          </p:cNvSpPr>
          <p:nvPr>
            <p:ph type="ctrTitle"/>
          </p:nvPr>
        </p:nvSpPr>
        <p:spPr>
          <a:xfrm>
            <a:off x="214282" y="785794"/>
            <a:ext cx="6715172" cy="1143008"/>
          </a:xfrm>
          <a:prstGeom prst="round2SameRect">
            <a:avLst>
              <a:gd name="adj1" fmla="val 20908"/>
              <a:gd name="adj2" fmla="val 50000"/>
            </a:avLst>
          </a:prstGeom>
          <a:gradFill>
            <a:gsLst>
              <a:gs pos="50000">
                <a:schemeClr val="bg1">
                  <a:alpha val="72000"/>
                </a:schemeClr>
              </a:gs>
              <a:gs pos="0">
                <a:srgbClr val="226C30">
                  <a:alpha val="21000"/>
                </a:srgbClr>
              </a:gs>
            </a:gsLst>
            <a:lin ang="5400000" scaled="0"/>
          </a:gradFill>
          <a:ln w="19050">
            <a:solidFill>
              <a:schemeClr val="tx1">
                <a:alpha val="53000"/>
              </a:schemeClr>
            </a:solidFill>
          </a:ln>
          <a:effectLst/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World War II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28" y="2000240"/>
            <a:ext cx="57150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80" name="Подзаголовок 176"/>
          <p:cNvSpPr txBox="1">
            <a:spLocks/>
          </p:cNvSpPr>
          <p:nvPr/>
        </p:nvSpPr>
        <p:spPr>
          <a:xfrm>
            <a:off x="5143504" y="4500570"/>
            <a:ext cx="2857520" cy="928694"/>
          </a:xfrm>
          <a:prstGeom prst="round2SameRect">
            <a:avLst>
              <a:gd name="adj1" fmla="val 16667"/>
              <a:gd name="adj2" fmla="val 27273"/>
            </a:avLst>
          </a:prstGeom>
          <a:solidFill>
            <a:schemeClr val="bg1">
              <a:alpha val="51000"/>
            </a:schemeClr>
          </a:solidFill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QUIZ</a:t>
            </a:r>
            <a:endParaRPr kumimoji="0" lang="ru-RU" sz="60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214282" y="5715016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Митюгина Татьяна Геннадьевна  учитель английского языка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МБОУ </a:t>
            </a:r>
            <a:r>
              <a:rPr lang="ru-RU" sz="24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 </a:t>
            </a:r>
            <a:r>
              <a:rPr lang="ru-RU" sz="2400" b="1" dirty="0" err="1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Кокинская</a:t>
            </a:r>
            <a:r>
              <a:rPr lang="ru-RU" sz="24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СОШ </a:t>
            </a:r>
            <a:r>
              <a:rPr lang="ru-RU" sz="2400" b="1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Брянской </a:t>
            </a:r>
            <a:r>
              <a:rPr lang="ru-RU" sz="2400" b="1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области</a:t>
            </a:r>
            <a:endParaRPr lang="ru-RU" sz="2400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First  Salute</a:t>
            </a:r>
            <a:endParaRPr lang="ru-RU" sz="5400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2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9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1500174"/>
            <a:ext cx="4810157" cy="360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7" name="TextBox 16"/>
          <p:cNvSpPr txBox="1"/>
          <p:nvPr/>
        </p:nvSpPr>
        <p:spPr>
          <a:xfrm>
            <a:off x="5286380" y="1714488"/>
            <a:ext cx="3143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first War salute was ….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 1945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 1944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 1943</a:t>
            </a:r>
            <a:endParaRPr lang="ru-RU" sz="36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 descr="9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4" name="Рисунок 13" descr="93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Hero  Cities</a:t>
            </a:r>
            <a:endParaRPr lang="ru-RU" sz="4800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00100" y="428604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10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1714488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5357818" y="1857364"/>
            <a:ext cx="33575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How many cites were awarded the title of the  Hero City?</a:t>
            </a:r>
          </a:p>
          <a:p>
            <a:pPr marL="742950" indent="-74295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</a:t>
            </a:r>
          </a:p>
          <a:p>
            <a:pPr marL="742950" indent="-74295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</a:p>
          <a:p>
            <a:pPr marL="742950" indent="-74295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14</a:t>
            </a:r>
            <a:endParaRPr lang="ru-RU" sz="36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 descr="9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4" name="Рисунок 13" descr="93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Использованные ресурсы:</a:t>
            </a:r>
            <a:endParaRPr lang="ru-RU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1428736"/>
            <a:ext cx="742955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hlinkClick r:id="rId2"/>
              </a:rPr>
              <a:t>http://lugansk.proua.com/country/2009/05/08/174348.html</a:t>
            </a:r>
            <a:endParaRPr lang="ru-RU" u="sng" dirty="0" smtClean="0"/>
          </a:p>
          <a:p>
            <a:r>
              <a:rPr lang="en-US" u="sng" dirty="0" smtClean="0">
                <a:hlinkClick r:id="rId3"/>
              </a:rPr>
              <a:t>http://www.fedpress.ru/52/socium/sochi2014/id_97634.html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u="sng" dirty="0" smtClean="0">
                <a:hlinkClick r:id="rId4"/>
              </a:rPr>
              <a:t>http://old.bratstvo.info/rus/comments/08050501.shtml</a:t>
            </a:r>
            <a:endParaRPr lang="ru-RU" dirty="0" smtClean="0"/>
          </a:p>
          <a:p>
            <a:r>
              <a:rPr lang="en-US" u="sng" dirty="0" smtClean="0">
                <a:hlinkClick r:id="rId5"/>
              </a:rPr>
              <a:t>http://www.fictionbook.ru/ru/author/gitler_adolf</a:t>
            </a:r>
            <a:endParaRPr lang="ru-RU" u="sng" dirty="0" smtClean="0"/>
          </a:p>
          <a:p>
            <a:r>
              <a:rPr lang="en-US" u="sng" dirty="0" smtClean="0">
                <a:hlinkClick r:id="rId6"/>
              </a:rPr>
              <a:t>http://historyworlds.ru/index.php?do=gallery&amp;act=2&amp;cid=135&amp;fid=4147</a:t>
            </a:r>
            <a:endParaRPr lang="ru-RU" dirty="0" smtClean="0"/>
          </a:p>
          <a:p>
            <a:r>
              <a:rPr lang="en-US" u="sng" dirty="0" smtClean="0">
                <a:hlinkClick r:id="rId7"/>
              </a:rPr>
              <a:t>http://www.carstock.ru/Dictionary/%D0%A8%D1%82%D1%83%D1%80%D0%BC%D1%82%D0%B8%D0%B3%D1%80</a:t>
            </a:r>
            <a:endParaRPr lang="ru-RU" dirty="0" smtClean="0"/>
          </a:p>
          <a:p>
            <a:r>
              <a:rPr lang="en-US" u="sng" dirty="0" smtClean="0">
                <a:hlinkClick r:id="rId8"/>
              </a:rPr>
              <a:t>http://www.reichstag.su/news/70</a:t>
            </a:r>
            <a:endParaRPr lang="ru-RU" dirty="0" smtClean="0"/>
          </a:p>
          <a:p>
            <a:r>
              <a:rPr lang="ru-RU" dirty="0" smtClean="0"/>
              <a:t>Репродукция картины: Вагн Тюрстед Расмуссен, Дания </a:t>
            </a:r>
          </a:p>
          <a:p>
            <a:r>
              <a:rPr lang="ru-RU" u="sng" dirty="0" smtClean="0">
                <a:hlinkClick r:id="rId9"/>
              </a:rPr>
              <a:t>http://gunter-spb.livejournal.com/130327.html</a:t>
            </a:r>
            <a:endParaRPr lang="en-US" u="sng" dirty="0" smtClean="0"/>
          </a:p>
          <a:p>
            <a:r>
              <a:rPr lang="en-US" dirty="0" smtClean="0">
                <a:hlinkClick r:id="rId10"/>
              </a:rPr>
              <a:t>http://news.flexcom.ru/world/2003/07/11/17463/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http://www.bg-znanie.ru/rubrics.php?r_id=2647</a:t>
            </a:r>
            <a:endParaRPr lang="en-US" dirty="0" smtClean="0"/>
          </a:p>
          <a:p>
            <a:r>
              <a:rPr lang="en-US" dirty="0" smtClean="0">
                <a:hlinkClick r:id="rId12"/>
              </a:rPr>
              <a:t>http://modelism.airforce.ru/reviews/foreign/b-26/</a:t>
            </a:r>
            <a:endParaRPr lang="en-US" dirty="0" smtClean="0"/>
          </a:p>
          <a:p>
            <a:r>
              <a:rPr lang="en-US" dirty="0" smtClean="0">
                <a:hlinkClick r:id="rId13"/>
              </a:rPr>
              <a:t>http://ru.wikipedia.org/wiki/%D0%A4%D0%B0%D0%B9%D0%BB:City_Hero_Moscow.jpg</a:t>
            </a:r>
            <a:endParaRPr lang="en-US" dirty="0" smtClean="0"/>
          </a:p>
          <a:p>
            <a:r>
              <a:rPr lang="en-US" dirty="0" smtClean="0">
                <a:hlinkClick r:id="rId14"/>
              </a:rPr>
              <a:t>http://en.wikipedia.org/wiki/The_Motherland_Calls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Legendary Fortress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3857628"/>
            <a:ext cx="36493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2500306"/>
            <a:ext cx="342902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Содержимое 191"/>
          <p:cNvPicPr>
            <a:picLocks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285860"/>
            <a:ext cx="335758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5286348" y="1000108"/>
            <a:ext cx="3857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6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a)Sevastopol</a:t>
            </a:r>
          </a:p>
          <a:p>
            <a:pPr marL="342900" indent="-342900"/>
            <a:r>
              <a:rPr lang="en-US" sz="36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b)Brest</a:t>
            </a:r>
          </a:p>
          <a:p>
            <a:pPr marL="342900" indent="-342900"/>
            <a:r>
              <a:rPr lang="en-US" sz="36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c)Stalingrad </a:t>
            </a:r>
            <a:endParaRPr lang="ru-RU" sz="36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Рисунок 8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27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5" name="Рисунок 14" descr="94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6" name="Рисунок 15" descr="9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Where is this monument?</a:t>
            </a:r>
            <a:endParaRPr lang="ru-RU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Рисунок 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1571612"/>
            <a:ext cx="3308352" cy="415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" name="5-конечная звезда 3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27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76" y="2357430"/>
            <a:ext cx="33575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Moscow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 Volgograd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Berlin</a:t>
            </a:r>
            <a:endParaRPr lang="ru-RU" sz="36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 descr="9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4" name="Рисунок 13" descr="93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Iosif  Vissarionovich  Stalin</a:t>
            </a:r>
            <a:endParaRPr lang="ru-RU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2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2066" y="1714488"/>
            <a:ext cx="3714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Leaders of the USA – Franklin Roosevelt,  Great Britain – Winston Churchill and  of the USSR – I.V.Stalin  in Yalta, 1945. </a:t>
            </a:r>
            <a:endParaRPr lang="ru-RU" sz="32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1761200"/>
            <a:ext cx="4071966" cy="328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928662" y="4357694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        a         b       c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14" name="Рисунок 13" descr="9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5" name="Рисунок 14" descr="93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en-US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Famous Russian rocket launcher</a:t>
            </a:r>
            <a:endParaRPr lang="ru-RU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2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357158" y="428604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571480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4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4098" name="Рисунок 2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43240" y="1714488"/>
            <a:ext cx="5238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100" name="Рисунок 3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43504" y="4143380"/>
            <a:ext cx="30194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4" name="TextBox 13"/>
          <p:cNvSpPr txBox="1"/>
          <p:nvPr/>
        </p:nvSpPr>
        <p:spPr>
          <a:xfrm>
            <a:off x="500034" y="2357430"/>
            <a:ext cx="2571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Marisha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Natasha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Katyusha</a:t>
            </a:r>
            <a:endParaRPr lang="ru-RU" sz="36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" name="Рисунок 14" descr="94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6" name="Рисунок 15" descr="93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en-US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Which tank was the best ?</a:t>
            </a:r>
            <a:endParaRPr lang="ru-RU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5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5" name="Рисунок 4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27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488" y="3143248"/>
            <a:ext cx="3410566" cy="195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1785926"/>
            <a:ext cx="313749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643570" y="4572008"/>
            <a:ext cx="2928958" cy="192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0" name="TextBox 19"/>
          <p:cNvSpPr txBox="1"/>
          <p:nvPr/>
        </p:nvSpPr>
        <p:spPr>
          <a:xfrm>
            <a:off x="5643570" y="1428736"/>
            <a:ext cx="2857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Tiger</a:t>
            </a:r>
          </a:p>
          <a:p>
            <a:pPr marL="342900" indent="-342900">
              <a:buAutoNum type="alphaLcParenR" startAt="2"/>
            </a:pPr>
            <a:r>
              <a:rPr lang="ru-RU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Т- 34</a:t>
            </a:r>
            <a:endParaRPr lang="en-US" sz="3600" b="1" dirty="0" smtClean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AutoNum type="alphaLcParenR" startAt="2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Pantera</a:t>
            </a:r>
          </a:p>
          <a:p>
            <a:pPr marL="342900" indent="-342900">
              <a:buAutoNum type="alphaLcParenR" startAt="2"/>
            </a:pPr>
            <a:endParaRPr lang="ru-RU" dirty="0" smtClean="0"/>
          </a:p>
          <a:p>
            <a:pPr marL="342900" indent="-342900">
              <a:buAutoNum type="alphaLcParenR"/>
            </a:pPr>
            <a:endParaRPr lang="ru-RU" dirty="0"/>
          </a:p>
        </p:txBody>
      </p:sp>
      <p:pic>
        <p:nvPicPr>
          <p:cNvPr id="15" name="Рисунок 14" descr="94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8" name="Рисунок 17" descr="93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300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The Motherland Calls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6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1026" name="Рисунок 1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357298"/>
            <a:ext cx="411348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27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1357298"/>
            <a:ext cx="38576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monument commemorates…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battle of Stalingrad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battle of Moscow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battle of  Leningrad</a:t>
            </a:r>
            <a:endParaRPr lang="ru-RU" sz="36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 descr="9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4" name="Рисунок 13" descr="93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The biggest tank battle</a:t>
            </a:r>
            <a:endParaRPr lang="ru-RU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7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2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7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6146" name="Рисунок 4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571612"/>
            <a:ext cx="5143536" cy="356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5643570" y="2000240"/>
            <a:ext cx="32861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battle  of …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Kursk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Stalingrad</a:t>
            </a:r>
          </a:p>
          <a:p>
            <a:pPr marL="342900" indent="-342900">
              <a:buAutoNum type="alphaLcParenR"/>
            </a:pPr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Moscow</a:t>
            </a:r>
            <a:endParaRPr lang="ru-RU" sz="36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 descr="9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4" name="Рисунок 13" descr="93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en-US" b="1" dirty="0" smtClean="0">
                <a:ln w="11430"/>
                <a:solidFill>
                  <a:srgbClr val="6D13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Bombers of the World War II</a:t>
            </a:r>
            <a:endParaRPr lang="ru-RU" b="1" dirty="0">
              <a:ln w="11430"/>
              <a:solidFill>
                <a:srgbClr val="6D13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27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8662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14546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27.png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00430" y="52149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57290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a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50070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b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5500702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785786" y="285728"/>
            <a:ext cx="1000132" cy="785818"/>
          </a:xfrm>
          <a:prstGeom prst="star5">
            <a:avLst/>
          </a:prstGeom>
          <a:solidFill>
            <a:srgbClr val="E4643C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1538" y="428604"/>
            <a:ext cx="2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D1311"/>
                </a:solidFill>
              </a:rPr>
              <a:t>8</a:t>
            </a:r>
            <a:endParaRPr lang="ru-RU" sz="3200" b="1" dirty="0">
              <a:solidFill>
                <a:srgbClr val="6D131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164305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14612" y="3000372"/>
            <a:ext cx="3143272" cy="195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14942" y="4429132"/>
            <a:ext cx="3262314" cy="20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4" name="TextBox 13"/>
          <p:cNvSpPr txBox="1"/>
          <p:nvPr/>
        </p:nvSpPr>
        <p:spPr>
          <a:xfrm>
            <a:off x="4143372" y="1571612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905"/>
                <a:solidFill>
                  <a:srgbClr val="6D131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Which of them is German?</a:t>
            </a:r>
            <a:endParaRPr lang="ru-RU" sz="3600" b="1" dirty="0">
              <a:ln w="1905"/>
              <a:solidFill>
                <a:srgbClr val="6D131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042" y="121442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a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86182" y="257174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b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6512" y="3929066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18" name="Рисунок 17" descr="94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8215338" y="6215209"/>
            <a:ext cx="642791" cy="642791"/>
          </a:xfrm>
          <a:prstGeom prst="rect">
            <a:avLst/>
          </a:prstGeom>
        </p:spPr>
      </p:pic>
      <p:pic>
        <p:nvPicPr>
          <p:cNvPr id="19" name="Рисунок 18" descr="93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14282" y="6000618"/>
            <a:ext cx="714379" cy="7143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000907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30009079</Template>
  <TotalTime>300</TotalTime>
  <Words>257</Words>
  <Application>Microsoft Office PowerPoint</Application>
  <PresentationFormat>Экран (4:3)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30009079</vt:lpstr>
      <vt:lpstr>World War II</vt:lpstr>
      <vt:lpstr>Legendary Fortress </vt:lpstr>
      <vt:lpstr>Where is this monument?</vt:lpstr>
      <vt:lpstr>Iosif  Vissarionovich  Stalin</vt:lpstr>
      <vt:lpstr>Famous Russian rocket launcher</vt:lpstr>
      <vt:lpstr>Which tank was the best ?</vt:lpstr>
      <vt:lpstr>       The Motherland Calls </vt:lpstr>
      <vt:lpstr>     The biggest tank battle</vt:lpstr>
      <vt:lpstr>Bombers of the World War II</vt:lpstr>
      <vt:lpstr>First  Salute</vt:lpstr>
      <vt:lpstr>          Hero  Cities</vt:lpstr>
      <vt:lpstr>Использованные ресурсы:</vt:lpstr>
    </vt:vector>
  </TitlesOfParts>
  <Company>dd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II</dc:title>
  <dc:creator>ss</dc:creator>
  <cp:lastModifiedBy>Tanya</cp:lastModifiedBy>
  <cp:revision>38</cp:revision>
  <dcterms:created xsi:type="dcterms:W3CDTF">2010-03-20T08:53:09Z</dcterms:created>
  <dcterms:modified xsi:type="dcterms:W3CDTF">2013-11-07T09:15:10Z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TC300090791049</vt:lpwstr>
  </property>
</Properties>
</file>