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vml" ContentType="application/vnd.openxmlformats-officedocument.vmlDrawing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Default Extension="sldx" ContentType="application/vnd.openxmlformats-officedocument.presentationml.slide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6" r:id="rId1"/>
  </p:sldMasterIdLst>
  <p:notesMasterIdLst>
    <p:notesMasterId r:id="rId17"/>
  </p:notesMasterIdLst>
  <p:sldIdLst>
    <p:sldId id="285" r:id="rId2"/>
    <p:sldId id="286" r:id="rId3"/>
    <p:sldId id="257" r:id="rId4"/>
    <p:sldId id="258" r:id="rId5"/>
    <p:sldId id="259" r:id="rId6"/>
    <p:sldId id="261" r:id="rId7"/>
    <p:sldId id="276" r:id="rId8"/>
    <p:sldId id="277" r:id="rId9"/>
    <p:sldId id="265" r:id="rId10"/>
    <p:sldId id="279" r:id="rId11"/>
    <p:sldId id="280" r:id="rId12"/>
    <p:sldId id="281" r:id="rId13"/>
    <p:sldId id="282" r:id="rId14"/>
    <p:sldId id="283" r:id="rId15"/>
    <p:sldId id="28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CC21"/>
    <a:srgbClr val="CD05B5"/>
    <a:srgbClr val="0BB0F0"/>
    <a:srgbClr val="FFFF99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2163" autoAdjust="0"/>
  </p:normalViewPr>
  <p:slideViewPr>
    <p:cSldViewPr>
      <p:cViewPr varScale="1">
        <p:scale>
          <a:sx n="65" d="100"/>
          <a:sy n="65" d="100"/>
        </p:scale>
        <p:origin x="-131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50ABD5-3059-42B8-94C6-82FD53AAFA10}" type="doc">
      <dgm:prSet loTypeId="urn:microsoft.com/office/officeart/2005/8/layout/default" loCatId="list" qsTypeId="urn:microsoft.com/office/officeart/2005/8/quickstyle/3d8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6EF542D7-6BAD-4B55-95C8-D5BD54212E7E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Какое настроение вызвал осенний лес  у  учительницы?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B7BE562-76C9-426E-AC4F-911192409CFB}" type="parTrans" cxnId="{66D8F3AF-8332-46CE-91EB-6B2B5E4E37F0}">
      <dgm:prSet/>
      <dgm:spPr/>
      <dgm:t>
        <a:bodyPr/>
        <a:lstStyle/>
        <a:p>
          <a:endParaRPr lang="ru-RU"/>
        </a:p>
      </dgm:t>
    </dgm:pt>
    <dgm:pt modelId="{689A7B54-56E2-4774-897C-AAC6F450DE0A}" type="sibTrans" cxnId="{66D8F3AF-8332-46CE-91EB-6B2B5E4E37F0}">
      <dgm:prSet/>
      <dgm:spPr/>
      <dgm:t>
        <a:bodyPr/>
        <a:lstStyle/>
        <a:p>
          <a:endParaRPr lang="ru-RU"/>
        </a:p>
      </dgm:t>
    </dgm:pt>
    <dgm:pt modelId="{FA61564E-0D3E-4256-BF2D-0B9D2D0879CB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Какие эпитеты используют для описания осени</a:t>
          </a:r>
          <a:r>
            <a:rPr lang="ru-RU" dirty="0" smtClean="0"/>
            <a:t>?</a:t>
          </a:r>
          <a:endParaRPr lang="ru-RU" dirty="0"/>
        </a:p>
      </dgm:t>
    </dgm:pt>
    <dgm:pt modelId="{6D9B621C-CA07-491A-8481-F2A61FD14786}" type="parTrans" cxnId="{7AB93FA6-C2A8-496D-B1C8-60BDDF23C15B}">
      <dgm:prSet/>
      <dgm:spPr/>
      <dgm:t>
        <a:bodyPr/>
        <a:lstStyle/>
        <a:p>
          <a:endParaRPr lang="ru-RU"/>
        </a:p>
      </dgm:t>
    </dgm:pt>
    <dgm:pt modelId="{52A2AC54-EEC1-4B45-A594-AEEC5FE907F7}" type="sibTrans" cxnId="{7AB93FA6-C2A8-496D-B1C8-60BDDF23C15B}">
      <dgm:prSet/>
      <dgm:spPr/>
      <dgm:t>
        <a:bodyPr/>
        <a:lstStyle/>
        <a:p>
          <a:endParaRPr lang="ru-RU"/>
        </a:p>
      </dgm:t>
    </dgm:pt>
    <dgm:pt modelId="{3734A9CE-A1EB-40B6-B255-9067064285AB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На какие краски осени обратила внимание ребят учительница?                                                                                                                                                                                     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82815E6-A43F-4666-9E02-99830EC78585}" type="parTrans" cxnId="{58B5EBA6-797E-46B2-979D-69603F21B73B}">
      <dgm:prSet/>
      <dgm:spPr/>
      <dgm:t>
        <a:bodyPr/>
        <a:lstStyle/>
        <a:p>
          <a:endParaRPr lang="ru-RU"/>
        </a:p>
      </dgm:t>
    </dgm:pt>
    <dgm:pt modelId="{A17EF998-969D-484A-A1CF-D9F8E386D35A}" type="sibTrans" cxnId="{58B5EBA6-797E-46B2-979D-69603F21B73B}">
      <dgm:prSet/>
      <dgm:spPr/>
      <dgm:t>
        <a:bodyPr/>
        <a:lstStyle/>
        <a:p>
          <a:endParaRPr lang="ru-RU"/>
        </a:p>
      </dgm:t>
    </dgm:pt>
    <dgm:pt modelId="{3B49F178-1F1B-4DA2-B124-C25A9DE53D6C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Что узнали ребята о птицах, благодаря Лидии Алексеевне</a:t>
          </a:r>
          <a:r>
            <a:rPr lang="ru-RU" dirty="0" smtClean="0"/>
            <a:t>?</a:t>
          </a:r>
          <a:endParaRPr lang="ru-RU" dirty="0"/>
        </a:p>
      </dgm:t>
    </dgm:pt>
    <dgm:pt modelId="{1BAA2D8A-D891-47B1-9154-7ABFC4396245}" type="parTrans" cxnId="{6F2C4B3F-CB66-4E6B-86BB-7021D5E8E69C}">
      <dgm:prSet/>
      <dgm:spPr/>
      <dgm:t>
        <a:bodyPr/>
        <a:lstStyle/>
        <a:p>
          <a:endParaRPr lang="ru-RU"/>
        </a:p>
      </dgm:t>
    </dgm:pt>
    <dgm:pt modelId="{E509EE2C-2B03-4927-9B7D-6891E43023FA}" type="sibTrans" cxnId="{6F2C4B3F-CB66-4E6B-86BB-7021D5E8E69C}">
      <dgm:prSet/>
      <dgm:spPr/>
      <dgm:t>
        <a:bodyPr/>
        <a:lstStyle/>
        <a:p>
          <a:endParaRPr lang="ru-RU"/>
        </a:p>
      </dgm:t>
    </dgm:pt>
    <dgm:pt modelId="{3712EC6B-89A4-4041-86FB-7EDF57E9426D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Какие нравственные эмоции вызвала учительница у Леночки?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7054859-83D8-45EC-BF1A-E9D5A8E2F59F}" type="parTrans" cxnId="{94604792-FEE2-4D30-9DDB-5CF34B909E1E}">
      <dgm:prSet/>
      <dgm:spPr/>
      <dgm:t>
        <a:bodyPr/>
        <a:lstStyle/>
        <a:p>
          <a:endParaRPr lang="ru-RU"/>
        </a:p>
      </dgm:t>
    </dgm:pt>
    <dgm:pt modelId="{19A623CC-4756-4346-AB79-57A0BE00220F}" type="sibTrans" cxnId="{94604792-FEE2-4D30-9DDB-5CF34B909E1E}">
      <dgm:prSet/>
      <dgm:spPr/>
      <dgm:t>
        <a:bodyPr/>
        <a:lstStyle/>
        <a:p>
          <a:endParaRPr lang="ru-RU"/>
        </a:p>
      </dgm:t>
    </dgm:pt>
    <dgm:pt modelId="{38DE3609-61DA-4AFC-93A2-C0B8FACF91AE}" type="pres">
      <dgm:prSet presAssocID="{3250ABD5-3059-42B8-94C6-82FD53AAFA1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2E1E33-BC2D-473B-9D17-55B372AE0506}" type="pres">
      <dgm:prSet presAssocID="{FA61564E-0D3E-4256-BF2D-0B9D2D0879CB}" presName="node" presStyleLbl="node1" presStyleIdx="0" presStyleCnt="5" custLinFactNeighborX="-15419" custLinFactNeighborY="-4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96E0B2-00AA-4942-B860-B232C72862AD}" type="pres">
      <dgm:prSet presAssocID="{52A2AC54-EEC1-4B45-A594-AEEC5FE907F7}" presName="sibTrans" presStyleCnt="0"/>
      <dgm:spPr/>
      <dgm:t>
        <a:bodyPr/>
        <a:lstStyle/>
        <a:p>
          <a:endParaRPr lang="ru-RU"/>
        </a:p>
      </dgm:t>
    </dgm:pt>
    <dgm:pt modelId="{4E7A5336-A846-48F2-B2F6-CCA240E7216F}" type="pres">
      <dgm:prSet presAssocID="{6EF542D7-6BAD-4B55-95C8-D5BD54212E7E}" presName="node" presStyleLbl="node1" presStyleIdx="1" presStyleCnt="5" custLinFactNeighborX="48960" custLinFactNeighborY="-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2470BC-C409-4BEA-ADA9-CDEB78BF3D56}" type="pres">
      <dgm:prSet presAssocID="{689A7B54-56E2-4774-897C-AAC6F450DE0A}" presName="sibTrans" presStyleCnt="0"/>
      <dgm:spPr/>
      <dgm:t>
        <a:bodyPr/>
        <a:lstStyle/>
        <a:p>
          <a:endParaRPr lang="ru-RU"/>
        </a:p>
      </dgm:t>
    </dgm:pt>
    <dgm:pt modelId="{8A0DF750-6D3A-4C61-A5B4-B726290755F9}" type="pres">
      <dgm:prSet presAssocID="{3734A9CE-A1EB-40B6-B255-9067064285A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3146FC-BCDA-47F8-8722-B0109C8EF59E}" type="pres">
      <dgm:prSet presAssocID="{A17EF998-969D-484A-A1CF-D9F8E386D35A}" presName="sibTrans" presStyleCnt="0"/>
      <dgm:spPr/>
      <dgm:t>
        <a:bodyPr/>
        <a:lstStyle/>
        <a:p>
          <a:endParaRPr lang="ru-RU"/>
        </a:p>
      </dgm:t>
    </dgm:pt>
    <dgm:pt modelId="{74E9ADD0-D6C7-4EEE-A44B-763929C4EB8A}" type="pres">
      <dgm:prSet presAssocID="{3B49F178-1F1B-4DA2-B124-C25A9DE53D6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DEBC4-B8CD-43F9-9B91-D7997EE837D2}" type="pres">
      <dgm:prSet presAssocID="{E509EE2C-2B03-4927-9B7D-6891E43023FA}" presName="sibTrans" presStyleCnt="0"/>
      <dgm:spPr/>
      <dgm:t>
        <a:bodyPr/>
        <a:lstStyle/>
        <a:p>
          <a:endParaRPr lang="ru-RU"/>
        </a:p>
      </dgm:t>
    </dgm:pt>
    <dgm:pt modelId="{A44AD82D-F032-46BC-824B-1D53D63C8167}" type="pres">
      <dgm:prSet presAssocID="{3712EC6B-89A4-4041-86FB-7EDF57E9426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B5EBA6-797E-46B2-979D-69603F21B73B}" srcId="{3250ABD5-3059-42B8-94C6-82FD53AAFA10}" destId="{3734A9CE-A1EB-40B6-B255-9067064285AB}" srcOrd="2" destOrd="0" parTransId="{D82815E6-A43F-4666-9E02-99830EC78585}" sibTransId="{A17EF998-969D-484A-A1CF-D9F8E386D35A}"/>
    <dgm:cxn modelId="{7AB93FA6-C2A8-496D-B1C8-60BDDF23C15B}" srcId="{3250ABD5-3059-42B8-94C6-82FD53AAFA10}" destId="{FA61564E-0D3E-4256-BF2D-0B9D2D0879CB}" srcOrd="0" destOrd="0" parTransId="{6D9B621C-CA07-491A-8481-F2A61FD14786}" sibTransId="{52A2AC54-EEC1-4B45-A594-AEEC5FE907F7}"/>
    <dgm:cxn modelId="{6F2C4B3F-CB66-4E6B-86BB-7021D5E8E69C}" srcId="{3250ABD5-3059-42B8-94C6-82FD53AAFA10}" destId="{3B49F178-1F1B-4DA2-B124-C25A9DE53D6C}" srcOrd="3" destOrd="0" parTransId="{1BAA2D8A-D891-47B1-9154-7ABFC4396245}" sibTransId="{E509EE2C-2B03-4927-9B7D-6891E43023FA}"/>
    <dgm:cxn modelId="{1E5A6861-36BD-40CA-8FCD-6B5C729E170A}" type="presOf" srcId="{3B49F178-1F1B-4DA2-B124-C25A9DE53D6C}" destId="{74E9ADD0-D6C7-4EEE-A44B-763929C4EB8A}" srcOrd="0" destOrd="0" presId="urn:microsoft.com/office/officeart/2005/8/layout/default"/>
    <dgm:cxn modelId="{F90B2EF6-D388-4B41-A1E8-FF11875A06F3}" type="presOf" srcId="{3250ABD5-3059-42B8-94C6-82FD53AAFA10}" destId="{38DE3609-61DA-4AFC-93A2-C0B8FACF91AE}" srcOrd="0" destOrd="0" presId="urn:microsoft.com/office/officeart/2005/8/layout/default"/>
    <dgm:cxn modelId="{529F44BC-2E7D-4FA3-B18D-10064AE28E8A}" type="presOf" srcId="{FA61564E-0D3E-4256-BF2D-0B9D2D0879CB}" destId="{EA2E1E33-BC2D-473B-9D17-55B372AE0506}" srcOrd="0" destOrd="0" presId="urn:microsoft.com/office/officeart/2005/8/layout/default"/>
    <dgm:cxn modelId="{66D8F3AF-8332-46CE-91EB-6B2B5E4E37F0}" srcId="{3250ABD5-3059-42B8-94C6-82FD53AAFA10}" destId="{6EF542D7-6BAD-4B55-95C8-D5BD54212E7E}" srcOrd="1" destOrd="0" parTransId="{9B7BE562-76C9-426E-AC4F-911192409CFB}" sibTransId="{689A7B54-56E2-4774-897C-AAC6F450DE0A}"/>
    <dgm:cxn modelId="{5EA951AE-21AD-439D-8167-FA29EFCEB896}" type="presOf" srcId="{6EF542D7-6BAD-4B55-95C8-D5BD54212E7E}" destId="{4E7A5336-A846-48F2-B2F6-CCA240E7216F}" srcOrd="0" destOrd="0" presId="urn:microsoft.com/office/officeart/2005/8/layout/default"/>
    <dgm:cxn modelId="{4F2E4DB9-D3DF-4CE0-A6E2-81CF34F2D990}" type="presOf" srcId="{3712EC6B-89A4-4041-86FB-7EDF57E9426D}" destId="{A44AD82D-F032-46BC-824B-1D53D63C8167}" srcOrd="0" destOrd="0" presId="urn:microsoft.com/office/officeart/2005/8/layout/default"/>
    <dgm:cxn modelId="{94604792-FEE2-4D30-9DDB-5CF34B909E1E}" srcId="{3250ABD5-3059-42B8-94C6-82FD53AAFA10}" destId="{3712EC6B-89A4-4041-86FB-7EDF57E9426D}" srcOrd="4" destOrd="0" parTransId="{27054859-83D8-45EC-BF1A-E9D5A8E2F59F}" sibTransId="{19A623CC-4756-4346-AB79-57A0BE00220F}"/>
    <dgm:cxn modelId="{814D4170-1CC5-4B7C-A86C-C0544AB30A62}" type="presOf" srcId="{3734A9CE-A1EB-40B6-B255-9067064285AB}" destId="{8A0DF750-6D3A-4C61-A5B4-B726290755F9}" srcOrd="0" destOrd="0" presId="urn:microsoft.com/office/officeart/2005/8/layout/default"/>
    <dgm:cxn modelId="{C8C3BE58-A2B8-4558-BEAA-FDABB9C3A7DE}" type="presParOf" srcId="{38DE3609-61DA-4AFC-93A2-C0B8FACF91AE}" destId="{EA2E1E33-BC2D-473B-9D17-55B372AE0506}" srcOrd="0" destOrd="0" presId="urn:microsoft.com/office/officeart/2005/8/layout/default"/>
    <dgm:cxn modelId="{A6E69AD8-D223-4750-BF2E-1D9DC433F8AA}" type="presParOf" srcId="{38DE3609-61DA-4AFC-93A2-C0B8FACF91AE}" destId="{0496E0B2-00AA-4942-B860-B232C72862AD}" srcOrd="1" destOrd="0" presId="urn:microsoft.com/office/officeart/2005/8/layout/default"/>
    <dgm:cxn modelId="{55D51E70-B564-43F9-BCB7-6D119FDF7663}" type="presParOf" srcId="{38DE3609-61DA-4AFC-93A2-C0B8FACF91AE}" destId="{4E7A5336-A846-48F2-B2F6-CCA240E7216F}" srcOrd="2" destOrd="0" presId="urn:microsoft.com/office/officeart/2005/8/layout/default"/>
    <dgm:cxn modelId="{EEEFF78E-D1E8-4355-8F91-0C638EB5E839}" type="presParOf" srcId="{38DE3609-61DA-4AFC-93A2-C0B8FACF91AE}" destId="{612470BC-C409-4BEA-ADA9-CDEB78BF3D56}" srcOrd="3" destOrd="0" presId="urn:microsoft.com/office/officeart/2005/8/layout/default"/>
    <dgm:cxn modelId="{4FEA3F52-99B9-4ADB-8773-C37CB3BCE7C1}" type="presParOf" srcId="{38DE3609-61DA-4AFC-93A2-C0B8FACF91AE}" destId="{8A0DF750-6D3A-4C61-A5B4-B726290755F9}" srcOrd="4" destOrd="0" presId="urn:microsoft.com/office/officeart/2005/8/layout/default"/>
    <dgm:cxn modelId="{A5690EB0-4FE2-4801-AD7F-0E2F6CB15962}" type="presParOf" srcId="{38DE3609-61DA-4AFC-93A2-C0B8FACF91AE}" destId="{C33146FC-BCDA-47F8-8722-B0109C8EF59E}" srcOrd="5" destOrd="0" presId="urn:microsoft.com/office/officeart/2005/8/layout/default"/>
    <dgm:cxn modelId="{FD5EF1B3-D708-4FFA-8AF3-39AA886805DC}" type="presParOf" srcId="{38DE3609-61DA-4AFC-93A2-C0B8FACF91AE}" destId="{74E9ADD0-D6C7-4EEE-A44B-763929C4EB8A}" srcOrd="6" destOrd="0" presId="urn:microsoft.com/office/officeart/2005/8/layout/default"/>
    <dgm:cxn modelId="{5E1789FF-9B5C-4913-8A1C-D40025A9CC77}" type="presParOf" srcId="{38DE3609-61DA-4AFC-93A2-C0B8FACF91AE}" destId="{F48DEBC4-B8CD-43F9-9B91-D7997EE837D2}" srcOrd="7" destOrd="0" presId="urn:microsoft.com/office/officeart/2005/8/layout/default"/>
    <dgm:cxn modelId="{C4DEDFB4-FF90-4789-8846-55C4F43E6613}" type="presParOf" srcId="{38DE3609-61DA-4AFC-93A2-C0B8FACF91AE}" destId="{A44AD82D-F032-46BC-824B-1D53D63C8167}" srcOrd="8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C5479E-1B5C-47DD-A752-D7335C5DF43E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FA5D2CBA-92E4-4F12-BA35-C9A01B613C7C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Работа  по  тексту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9B7388B2-EB12-44C7-A6AE-9CEE54380090}" type="parTrans" cxnId="{FD9E75E0-379B-4741-88C8-779EA3171B7E}">
      <dgm:prSet/>
      <dgm:spPr/>
      <dgm:t>
        <a:bodyPr/>
        <a:lstStyle/>
        <a:p>
          <a:endParaRPr lang="ru-RU"/>
        </a:p>
      </dgm:t>
    </dgm:pt>
    <dgm:pt modelId="{C8E91E53-8059-4A2A-83F7-AE898502D652}" type="sibTrans" cxnId="{FD9E75E0-379B-4741-88C8-779EA3171B7E}">
      <dgm:prSet/>
      <dgm:spPr>
        <a:solidFill>
          <a:srgbClr val="00B0F0"/>
        </a:solidFill>
        <a:scene3d>
          <a:camera prst="orthographicFront">
            <a:rot lat="19289437" lon="8182228" rev="19584098"/>
          </a:camera>
          <a:lightRig rig="threePt" dir="t"/>
        </a:scene3d>
      </dgm:spPr>
      <dgm:t>
        <a:bodyPr/>
        <a:lstStyle/>
        <a:p>
          <a:endParaRPr lang="ru-RU" dirty="0"/>
        </a:p>
      </dgm:t>
    </dgm:pt>
    <dgm:pt modelId="{DAB9AE63-EF83-45D7-B54C-4C7BB6B612F5}">
      <dgm:prSet/>
      <dgm:spPr>
        <a:solidFill>
          <a:srgbClr val="00B0F0"/>
        </a:solidFill>
      </dgm:spPr>
      <dgm:t>
        <a:bodyPr/>
        <a:lstStyle/>
        <a:p>
          <a:r>
            <a:rPr lang="ru-RU" dirty="0" smtClean="0"/>
            <a:t>Почему этот рассказ назван «Вишневая ветка»?</a:t>
          </a:r>
          <a:endParaRPr lang="ru-RU" dirty="0"/>
        </a:p>
      </dgm:t>
    </dgm:pt>
    <dgm:pt modelId="{118CBD57-6142-4911-9020-17F448DA6B17}" type="parTrans" cxnId="{A218257F-A6A7-4843-8454-095096AB76FB}">
      <dgm:prSet/>
      <dgm:spPr/>
      <dgm:t>
        <a:bodyPr/>
        <a:lstStyle/>
        <a:p>
          <a:endParaRPr lang="ru-RU"/>
        </a:p>
      </dgm:t>
    </dgm:pt>
    <dgm:pt modelId="{6FDD9FCD-8D5B-4FE2-9AE3-375384F9C78B}" type="sibTrans" cxnId="{A218257F-A6A7-4843-8454-095096AB76FB}">
      <dgm:prSet/>
      <dgm:spPr>
        <a:solidFill>
          <a:srgbClr val="00B0F0"/>
        </a:solidFill>
      </dgm:spPr>
      <dgm:t>
        <a:bodyPr/>
        <a:lstStyle/>
        <a:p>
          <a:endParaRPr lang="ru-RU" dirty="0"/>
        </a:p>
      </dgm:t>
    </dgm:pt>
    <dgm:pt modelId="{29A9632F-8A1D-4377-BC1F-E6E9790A0D5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4D5D263E-1E3A-4E08-B4D5-D8A68359DA35}" type="sibTrans" cxnId="{4FEAF255-66AD-42BA-B9A8-B1B51D29F9C3}">
      <dgm:prSet/>
      <dgm:spPr>
        <a:solidFill>
          <a:srgbClr val="00B0F0"/>
        </a:solidFill>
      </dgm:spPr>
      <dgm:t>
        <a:bodyPr/>
        <a:lstStyle/>
        <a:p>
          <a:endParaRPr lang="ru-RU" dirty="0"/>
        </a:p>
      </dgm:t>
    </dgm:pt>
    <dgm:pt modelId="{FE5B31AF-CD44-49B5-B4B0-05DEAC3D9997}" type="parTrans" cxnId="{4FEAF255-66AD-42BA-B9A8-B1B51D29F9C3}">
      <dgm:prSet/>
      <dgm:spPr/>
      <dgm:t>
        <a:bodyPr/>
        <a:lstStyle/>
        <a:p>
          <a:endParaRPr lang="ru-RU"/>
        </a:p>
      </dgm:t>
    </dgm:pt>
    <dgm:pt modelId="{B11D91EB-82B2-48D9-B523-DA661E01E152}" type="pres">
      <dgm:prSet presAssocID="{26C5479E-1B5C-47DD-A752-D7335C5DF43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EA09004-AC77-484A-BE1D-E57B170DCC79}" type="pres">
      <dgm:prSet presAssocID="{29A9632F-8A1D-4377-BC1F-E6E9790A0D5B}" presName="gear1" presStyleLbl="node1" presStyleIdx="0" presStyleCnt="3" custScaleX="132313" custScaleY="111955" custLinFactNeighborX="20598" custLinFactNeighborY="-37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D30C2-FFC4-4357-8684-A521A8213B54}" type="pres">
      <dgm:prSet presAssocID="{29A9632F-8A1D-4377-BC1F-E6E9790A0D5B}" presName="gear1srcNode" presStyleLbl="node1" presStyleIdx="0" presStyleCnt="3"/>
      <dgm:spPr/>
      <dgm:t>
        <a:bodyPr/>
        <a:lstStyle/>
        <a:p>
          <a:endParaRPr lang="ru-RU"/>
        </a:p>
      </dgm:t>
    </dgm:pt>
    <dgm:pt modelId="{20BA7E72-8AE0-4301-850A-7E08A47A62FC}" type="pres">
      <dgm:prSet presAssocID="{29A9632F-8A1D-4377-BC1F-E6E9790A0D5B}" presName="gear1dstNode" presStyleLbl="node1" presStyleIdx="0" presStyleCnt="3"/>
      <dgm:spPr/>
      <dgm:t>
        <a:bodyPr/>
        <a:lstStyle/>
        <a:p>
          <a:endParaRPr lang="ru-RU"/>
        </a:p>
      </dgm:t>
    </dgm:pt>
    <dgm:pt modelId="{0A73F0C4-B1EE-4978-AC1A-F365219EB0CB}" type="pres">
      <dgm:prSet presAssocID="{DAB9AE63-EF83-45D7-B54C-4C7BB6B612F5}" presName="gear2" presStyleLbl="node1" presStyleIdx="1" presStyleCnt="3" custScaleX="153409" custScaleY="122873" custLinFactNeighborX="-53142" custLinFactNeighborY="642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1FE0A3-0C67-4F5A-980D-AC58DCEF532D}" type="pres">
      <dgm:prSet presAssocID="{DAB9AE63-EF83-45D7-B54C-4C7BB6B612F5}" presName="gear2srcNode" presStyleLbl="node1" presStyleIdx="1" presStyleCnt="3"/>
      <dgm:spPr/>
      <dgm:t>
        <a:bodyPr/>
        <a:lstStyle/>
        <a:p>
          <a:endParaRPr lang="ru-RU"/>
        </a:p>
      </dgm:t>
    </dgm:pt>
    <dgm:pt modelId="{63421F81-8B1D-4202-88B2-1DBAA114360D}" type="pres">
      <dgm:prSet presAssocID="{DAB9AE63-EF83-45D7-B54C-4C7BB6B612F5}" presName="gear2dstNode" presStyleLbl="node1" presStyleIdx="1" presStyleCnt="3"/>
      <dgm:spPr/>
      <dgm:t>
        <a:bodyPr/>
        <a:lstStyle/>
        <a:p>
          <a:endParaRPr lang="ru-RU"/>
        </a:p>
      </dgm:t>
    </dgm:pt>
    <dgm:pt modelId="{70B88FBF-5393-4A37-B12A-91570515AAFD}" type="pres">
      <dgm:prSet presAssocID="{FA5D2CBA-92E4-4F12-BA35-C9A01B613C7C}" presName="gear3" presStyleLbl="node1" presStyleIdx="2" presStyleCnt="3" custScaleX="129531" custScaleY="109407" custLinFactNeighborX="17771" custLinFactNeighborY="-4641"/>
      <dgm:spPr/>
      <dgm:t>
        <a:bodyPr/>
        <a:lstStyle/>
        <a:p>
          <a:endParaRPr lang="ru-RU"/>
        </a:p>
      </dgm:t>
    </dgm:pt>
    <dgm:pt modelId="{ACE7541B-11A3-4BFE-81B9-B179F57E6C43}" type="pres">
      <dgm:prSet presAssocID="{FA5D2CBA-92E4-4F12-BA35-C9A01B613C7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37939-94F0-4715-9874-AA14655B3530}" type="pres">
      <dgm:prSet presAssocID="{FA5D2CBA-92E4-4F12-BA35-C9A01B613C7C}" presName="gear3srcNode" presStyleLbl="node1" presStyleIdx="2" presStyleCnt="3"/>
      <dgm:spPr/>
      <dgm:t>
        <a:bodyPr/>
        <a:lstStyle/>
        <a:p>
          <a:endParaRPr lang="ru-RU"/>
        </a:p>
      </dgm:t>
    </dgm:pt>
    <dgm:pt modelId="{F9A79150-A859-4903-825E-03A85A78F965}" type="pres">
      <dgm:prSet presAssocID="{FA5D2CBA-92E4-4F12-BA35-C9A01B613C7C}" presName="gear3dstNode" presStyleLbl="node1" presStyleIdx="2" presStyleCnt="3"/>
      <dgm:spPr/>
      <dgm:t>
        <a:bodyPr/>
        <a:lstStyle/>
        <a:p>
          <a:endParaRPr lang="ru-RU"/>
        </a:p>
      </dgm:t>
    </dgm:pt>
    <dgm:pt modelId="{510364B3-6126-4752-8663-53DEA59921EC}" type="pres">
      <dgm:prSet presAssocID="{4D5D263E-1E3A-4E08-B4D5-D8A68359DA35}" presName="connector1" presStyleLbl="sibTrans2D1" presStyleIdx="0" presStyleCnt="3" custScaleX="57384" custScaleY="37498" custLinFactNeighborX="42336" custLinFactNeighborY="-54425"/>
      <dgm:spPr/>
      <dgm:t>
        <a:bodyPr/>
        <a:lstStyle/>
        <a:p>
          <a:endParaRPr lang="ru-RU"/>
        </a:p>
      </dgm:t>
    </dgm:pt>
    <dgm:pt modelId="{C0EE9104-1D5E-419B-8F31-9D4B65ADF52A}" type="pres">
      <dgm:prSet presAssocID="{6FDD9FCD-8D5B-4FE2-9AE3-375384F9C78B}" presName="connector2" presStyleLbl="sibTrans2D1" presStyleIdx="1" presStyleCnt="3" custLinFactNeighborX="23877" custLinFactNeighborY="-35235"/>
      <dgm:spPr/>
      <dgm:t>
        <a:bodyPr/>
        <a:lstStyle/>
        <a:p>
          <a:endParaRPr lang="ru-RU"/>
        </a:p>
      </dgm:t>
    </dgm:pt>
    <dgm:pt modelId="{BA299876-0067-43F4-A859-3F68CAD82737}" type="pres">
      <dgm:prSet presAssocID="{C8E91E53-8059-4A2A-83F7-AE898502D652}" presName="connector3" presStyleLbl="sibTrans2D1" presStyleIdx="2" presStyleCnt="3" custAng="4816436" custLinFactY="38521" custLinFactNeighborX="-41598" custLinFactNeighborY="100000"/>
      <dgm:spPr/>
      <dgm:t>
        <a:bodyPr/>
        <a:lstStyle/>
        <a:p>
          <a:endParaRPr lang="ru-RU"/>
        </a:p>
      </dgm:t>
    </dgm:pt>
  </dgm:ptLst>
  <dgm:cxnLst>
    <dgm:cxn modelId="{FD9E75E0-379B-4741-88C8-779EA3171B7E}" srcId="{26C5479E-1B5C-47DD-A752-D7335C5DF43E}" destId="{FA5D2CBA-92E4-4F12-BA35-C9A01B613C7C}" srcOrd="2" destOrd="0" parTransId="{9B7388B2-EB12-44C7-A6AE-9CEE54380090}" sibTransId="{C8E91E53-8059-4A2A-83F7-AE898502D652}"/>
    <dgm:cxn modelId="{D5B9D736-2005-4846-A75E-ABA8E4362E3A}" type="presOf" srcId="{FA5D2CBA-92E4-4F12-BA35-C9A01B613C7C}" destId="{C5C37939-94F0-4715-9874-AA14655B3530}" srcOrd="2" destOrd="0" presId="urn:microsoft.com/office/officeart/2005/8/layout/gear1"/>
    <dgm:cxn modelId="{45568500-8957-4887-9709-EFF75F1106A3}" type="presOf" srcId="{DAB9AE63-EF83-45D7-B54C-4C7BB6B612F5}" destId="{221FE0A3-0C67-4F5A-980D-AC58DCEF532D}" srcOrd="1" destOrd="0" presId="urn:microsoft.com/office/officeart/2005/8/layout/gear1"/>
    <dgm:cxn modelId="{BEFC3B53-3A2D-4CB1-B3CC-F3F25610AB8F}" type="presOf" srcId="{C8E91E53-8059-4A2A-83F7-AE898502D652}" destId="{BA299876-0067-43F4-A859-3F68CAD82737}" srcOrd="0" destOrd="0" presId="urn:microsoft.com/office/officeart/2005/8/layout/gear1"/>
    <dgm:cxn modelId="{403E76AE-06EB-4202-8943-A988847A7D19}" type="presOf" srcId="{29A9632F-8A1D-4377-BC1F-E6E9790A0D5B}" destId="{8EA09004-AC77-484A-BE1D-E57B170DCC79}" srcOrd="0" destOrd="0" presId="urn:microsoft.com/office/officeart/2005/8/layout/gear1"/>
    <dgm:cxn modelId="{7548DEF0-FD17-443B-B676-1D259938AA65}" type="presOf" srcId="{FA5D2CBA-92E4-4F12-BA35-C9A01B613C7C}" destId="{F9A79150-A859-4903-825E-03A85A78F965}" srcOrd="3" destOrd="0" presId="urn:microsoft.com/office/officeart/2005/8/layout/gear1"/>
    <dgm:cxn modelId="{8416C675-61F7-4ACA-9AD2-EF9B0F3043C1}" type="presOf" srcId="{FA5D2CBA-92E4-4F12-BA35-C9A01B613C7C}" destId="{70B88FBF-5393-4A37-B12A-91570515AAFD}" srcOrd="0" destOrd="0" presId="urn:microsoft.com/office/officeart/2005/8/layout/gear1"/>
    <dgm:cxn modelId="{DA09449A-D108-4E74-82EE-1A982AB600EA}" type="presOf" srcId="{FA5D2CBA-92E4-4F12-BA35-C9A01B613C7C}" destId="{ACE7541B-11A3-4BFE-81B9-B179F57E6C43}" srcOrd="1" destOrd="0" presId="urn:microsoft.com/office/officeart/2005/8/layout/gear1"/>
    <dgm:cxn modelId="{1EAF4790-C07E-4309-ADAE-532DC9504826}" type="presOf" srcId="{26C5479E-1B5C-47DD-A752-D7335C5DF43E}" destId="{B11D91EB-82B2-48D9-B523-DA661E01E152}" srcOrd="0" destOrd="0" presId="urn:microsoft.com/office/officeart/2005/8/layout/gear1"/>
    <dgm:cxn modelId="{9C4BE51E-B62C-41B8-8AD2-BE7D6262A75A}" type="presOf" srcId="{29A9632F-8A1D-4377-BC1F-E6E9790A0D5B}" destId="{51DD30C2-FFC4-4357-8684-A521A8213B54}" srcOrd="1" destOrd="0" presId="urn:microsoft.com/office/officeart/2005/8/layout/gear1"/>
    <dgm:cxn modelId="{1E059C14-741D-474E-BECF-41D4D9169EE5}" type="presOf" srcId="{DAB9AE63-EF83-45D7-B54C-4C7BB6B612F5}" destId="{63421F81-8B1D-4202-88B2-1DBAA114360D}" srcOrd="2" destOrd="0" presId="urn:microsoft.com/office/officeart/2005/8/layout/gear1"/>
    <dgm:cxn modelId="{DFCBA24D-7A30-4031-AFD1-146F1D03ECC6}" type="presOf" srcId="{4D5D263E-1E3A-4E08-B4D5-D8A68359DA35}" destId="{510364B3-6126-4752-8663-53DEA59921EC}" srcOrd="0" destOrd="0" presId="urn:microsoft.com/office/officeart/2005/8/layout/gear1"/>
    <dgm:cxn modelId="{1D37AA6F-8402-4E15-A6CB-21EC28C8DFBE}" type="presOf" srcId="{29A9632F-8A1D-4377-BC1F-E6E9790A0D5B}" destId="{20BA7E72-8AE0-4301-850A-7E08A47A62FC}" srcOrd="2" destOrd="0" presId="urn:microsoft.com/office/officeart/2005/8/layout/gear1"/>
    <dgm:cxn modelId="{4FEAF255-66AD-42BA-B9A8-B1B51D29F9C3}" srcId="{26C5479E-1B5C-47DD-A752-D7335C5DF43E}" destId="{29A9632F-8A1D-4377-BC1F-E6E9790A0D5B}" srcOrd="0" destOrd="0" parTransId="{FE5B31AF-CD44-49B5-B4B0-05DEAC3D9997}" sibTransId="{4D5D263E-1E3A-4E08-B4D5-D8A68359DA35}"/>
    <dgm:cxn modelId="{067721F7-3694-40E1-988E-BB4E4F2308D8}" type="presOf" srcId="{DAB9AE63-EF83-45D7-B54C-4C7BB6B612F5}" destId="{0A73F0C4-B1EE-4978-AC1A-F365219EB0CB}" srcOrd="0" destOrd="0" presId="urn:microsoft.com/office/officeart/2005/8/layout/gear1"/>
    <dgm:cxn modelId="{F773DF8E-3A50-4B40-B954-B2B4F786FA81}" type="presOf" srcId="{6FDD9FCD-8D5B-4FE2-9AE3-375384F9C78B}" destId="{C0EE9104-1D5E-419B-8F31-9D4B65ADF52A}" srcOrd="0" destOrd="0" presId="urn:microsoft.com/office/officeart/2005/8/layout/gear1"/>
    <dgm:cxn modelId="{A218257F-A6A7-4843-8454-095096AB76FB}" srcId="{26C5479E-1B5C-47DD-A752-D7335C5DF43E}" destId="{DAB9AE63-EF83-45D7-B54C-4C7BB6B612F5}" srcOrd="1" destOrd="0" parTransId="{118CBD57-6142-4911-9020-17F448DA6B17}" sibTransId="{6FDD9FCD-8D5B-4FE2-9AE3-375384F9C78B}"/>
    <dgm:cxn modelId="{A441C6CA-A093-45F3-AEEC-F33C32277E6F}" type="presParOf" srcId="{B11D91EB-82B2-48D9-B523-DA661E01E152}" destId="{8EA09004-AC77-484A-BE1D-E57B170DCC79}" srcOrd="0" destOrd="0" presId="urn:microsoft.com/office/officeart/2005/8/layout/gear1"/>
    <dgm:cxn modelId="{8CEF28C3-D126-4134-981D-D57619698151}" type="presParOf" srcId="{B11D91EB-82B2-48D9-B523-DA661E01E152}" destId="{51DD30C2-FFC4-4357-8684-A521A8213B54}" srcOrd="1" destOrd="0" presId="urn:microsoft.com/office/officeart/2005/8/layout/gear1"/>
    <dgm:cxn modelId="{1A4185D7-EA81-4EBF-8438-3A78FAD0E60F}" type="presParOf" srcId="{B11D91EB-82B2-48D9-B523-DA661E01E152}" destId="{20BA7E72-8AE0-4301-850A-7E08A47A62FC}" srcOrd="2" destOrd="0" presId="urn:microsoft.com/office/officeart/2005/8/layout/gear1"/>
    <dgm:cxn modelId="{070C03CC-5A0C-4438-BE5C-73C72E013610}" type="presParOf" srcId="{B11D91EB-82B2-48D9-B523-DA661E01E152}" destId="{0A73F0C4-B1EE-4978-AC1A-F365219EB0CB}" srcOrd="3" destOrd="0" presId="urn:microsoft.com/office/officeart/2005/8/layout/gear1"/>
    <dgm:cxn modelId="{DDC90889-AE68-4CA6-A396-AD26E62A030A}" type="presParOf" srcId="{B11D91EB-82B2-48D9-B523-DA661E01E152}" destId="{221FE0A3-0C67-4F5A-980D-AC58DCEF532D}" srcOrd="4" destOrd="0" presId="urn:microsoft.com/office/officeart/2005/8/layout/gear1"/>
    <dgm:cxn modelId="{C6019427-73AE-4C83-A4C9-4822B9A053E6}" type="presParOf" srcId="{B11D91EB-82B2-48D9-B523-DA661E01E152}" destId="{63421F81-8B1D-4202-88B2-1DBAA114360D}" srcOrd="5" destOrd="0" presId="urn:microsoft.com/office/officeart/2005/8/layout/gear1"/>
    <dgm:cxn modelId="{C5B1DA6F-8FB4-4E7C-94B9-583F7608A038}" type="presParOf" srcId="{B11D91EB-82B2-48D9-B523-DA661E01E152}" destId="{70B88FBF-5393-4A37-B12A-91570515AAFD}" srcOrd="6" destOrd="0" presId="urn:microsoft.com/office/officeart/2005/8/layout/gear1"/>
    <dgm:cxn modelId="{BE5D18FF-07A4-4041-A2CC-CC45630242FE}" type="presParOf" srcId="{B11D91EB-82B2-48D9-B523-DA661E01E152}" destId="{ACE7541B-11A3-4BFE-81B9-B179F57E6C43}" srcOrd="7" destOrd="0" presId="urn:microsoft.com/office/officeart/2005/8/layout/gear1"/>
    <dgm:cxn modelId="{D19EEEBC-EBAD-4FF2-B0A7-F764F094E82F}" type="presParOf" srcId="{B11D91EB-82B2-48D9-B523-DA661E01E152}" destId="{C5C37939-94F0-4715-9874-AA14655B3530}" srcOrd="8" destOrd="0" presId="urn:microsoft.com/office/officeart/2005/8/layout/gear1"/>
    <dgm:cxn modelId="{16E0E199-DCD8-47A0-ABE4-30C90ADEB530}" type="presParOf" srcId="{B11D91EB-82B2-48D9-B523-DA661E01E152}" destId="{F9A79150-A859-4903-825E-03A85A78F965}" srcOrd="9" destOrd="0" presId="urn:microsoft.com/office/officeart/2005/8/layout/gear1"/>
    <dgm:cxn modelId="{DFB82EE9-E837-4B8C-BDAB-BF624283D9F4}" type="presParOf" srcId="{B11D91EB-82B2-48D9-B523-DA661E01E152}" destId="{510364B3-6126-4752-8663-53DEA59921EC}" srcOrd="10" destOrd="0" presId="urn:microsoft.com/office/officeart/2005/8/layout/gear1"/>
    <dgm:cxn modelId="{5CACA6C8-53AB-4733-BC6A-E86CAD914D47}" type="presParOf" srcId="{B11D91EB-82B2-48D9-B523-DA661E01E152}" destId="{C0EE9104-1D5E-419B-8F31-9D4B65ADF52A}" srcOrd="11" destOrd="0" presId="urn:microsoft.com/office/officeart/2005/8/layout/gear1"/>
    <dgm:cxn modelId="{857F145E-2F2F-4989-914E-9B959E2CF53E}" type="presParOf" srcId="{B11D91EB-82B2-48D9-B523-DA661E01E152}" destId="{BA299876-0067-43F4-A859-3F68CAD82737}" srcOrd="12" destOrd="0" presId="urn:microsoft.com/office/officeart/2005/8/layout/gear1"/>
  </dgm:cxnLst>
  <dgm:bg>
    <a:solidFill>
      <a:srgbClr val="CD05B5"/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354EAE-E18D-4AD5-8DA0-22F9BA120986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F56FF53-CEE2-41B6-BECC-2F12AD4E1FC9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Выписать цитаты и написать свое мнение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F768D51-3FB8-4415-AFF0-CDCB86E8C4B6}" type="parTrans" cxnId="{326DD3E0-923C-4B2A-9F85-C107EE45470E}">
      <dgm:prSet/>
      <dgm:spPr/>
      <dgm:t>
        <a:bodyPr/>
        <a:lstStyle/>
        <a:p>
          <a:endParaRPr lang="ru-RU"/>
        </a:p>
      </dgm:t>
    </dgm:pt>
    <dgm:pt modelId="{5C276202-600F-4EE3-9966-3165A83B5B86}" type="sibTrans" cxnId="{326DD3E0-923C-4B2A-9F85-C107EE45470E}">
      <dgm:prSet/>
      <dgm:spPr/>
      <dgm:t>
        <a:bodyPr/>
        <a:lstStyle/>
        <a:p>
          <a:endParaRPr lang="ru-RU"/>
        </a:p>
      </dgm:t>
    </dgm:pt>
    <dgm:pt modelId="{0902E301-0D76-4CCF-A497-92A6A9040B6A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800" i="1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i="1" dirty="0" smtClean="0">
              <a:latin typeface="Times New Roman" pitchFamily="18" charset="0"/>
              <a:cs typeface="Times New Roman" pitchFamily="18" charset="0"/>
            </a:rPr>
            <a:t>Дары золотой осени»</a:t>
          </a:r>
          <a:endParaRPr lang="ru-RU" sz="1600" i="1" dirty="0">
            <a:latin typeface="Times New Roman" pitchFamily="18" charset="0"/>
            <a:cs typeface="Times New Roman" pitchFamily="18" charset="0"/>
          </a:endParaRPr>
        </a:p>
      </dgm:t>
    </dgm:pt>
    <dgm:pt modelId="{7826A943-23CF-4073-AF5A-DDE3148BA83C}" type="parTrans" cxnId="{0B8C8C0B-F8D1-41E7-99E8-683FF8E882E3}">
      <dgm:prSet/>
      <dgm:spPr>
        <a:solidFill>
          <a:srgbClr val="00B0F0"/>
        </a:solidFill>
        <a:scene3d>
          <a:camera prst="orthographicFront">
            <a:rot lat="1500000" lon="0" rev="0"/>
          </a:camera>
          <a:lightRig rig="threePt" dir="t"/>
        </a:scene3d>
      </dgm:spPr>
      <dgm:t>
        <a:bodyPr/>
        <a:lstStyle/>
        <a:p>
          <a:endParaRPr lang="ru-RU"/>
        </a:p>
      </dgm:t>
    </dgm:pt>
    <dgm:pt modelId="{89EF8B83-4F27-4BC2-BA91-0C4D38D2FFF3}" type="sibTrans" cxnId="{0B8C8C0B-F8D1-41E7-99E8-683FF8E882E3}">
      <dgm:prSet/>
      <dgm:spPr/>
      <dgm:t>
        <a:bodyPr/>
        <a:lstStyle/>
        <a:p>
          <a:endParaRPr lang="ru-RU"/>
        </a:p>
      </dgm:t>
    </dgm:pt>
    <dgm:pt modelId="{D86BF839-DE35-4D95-BA4D-FE299937C95C}">
      <dgm:prSet phldrT="[Текст]" custT="1"/>
      <dgm:spPr/>
      <dgm:t>
        <a:bodyPr/>
        <a:lstStyle/>
        <a:p>
          <a:r>
            <a:rPr lang="ru-RU" sz="1100" i="1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i="1" dirty="0" smtClean="0">
              <a:latin typeface="Times New Roman" pitchFamily="18" charset="0"/>
              <a:cs typeface="Times New Roman" pitchFamily="18" charset="0"/>
            </a:rPr>
            <a:t>Весной все зазеленеет </a:t>
          </a:r>
          <a:r>
            <a:rPr lang="ru-RU" sz="1400" i="1" dirty="0" smtClean="0">
              <a:latin typeface="Times New Roman" pitchFamily="18" charset="0"/>
              <a:cs typeface="Times New Roman" pitchFamily="18" charset="0"/>
            </a:rPr>
            <a:t>снова</a:t>
          </a:r>
          <a:r>
            <a:rPr lang="ru-RU" sz="1600" i="1" dirty="0" smtClean="0">
              <a:latin typeface="Times New Roman" pitchFamily="18" charset="0"/>
              <a:cs typeface="Times New Roman" pitchFamily="18" charset="0"/>
            </a:rPr>
            <a:t>»</a:t>
          </a:r>
          <a:endParaRPr lang="ru-RU" sz="1600" i="1" dirty="0">
            <a:latin typeface="Times New Roman" pitchFamily="18" charset="0"/>
            <a:cs typeface="Times New Roman" pitchFamily="18" charset="0"/>
          </a:endParaRPr>
        </a:p>
      </dgm:t>
    </dgm:pt>
    <dgm:pt modelId="{F5DB001B-A3DA-4C8A-8C2C-73003EC71575}" type="parTrans" cxnId="{578EDAFA-6C54-4F11-B94B-DF2AA2DF2294}">
      <dgm:prSet/>
      <dgm:spPr/>
      <dgm:t>
        <a:bodyPr/>
        <a:lstStyle/>
        <a:p>
          <a:endParaRPr lang="ru-RU"/>
        </a:p>
      </dgm:t>
    </dgm:pt>
    <dgm:pt modelId="{CD3297FF-CAA7-4177-ACA2-BD46028C71A6}" type="sibTrans" cxnId="{578EDAFA-6C54-4F11-B94B-DF2AA2DF2294}">
      <dgm:prSet/>
      <dgm:spPr/>
      <dgm:t>
        <a:bodyPr/>
        <a:lstStyle/>
        <a:p>
          <a:endParaRPr lang="ru-RU"/>
        </a:p>
      </dgm:t>
    </dgm:pt>
    <dgm:pt modelId="{32553102-7C02-41FD-BA84-B05934916A6A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600" i="1" dirty="0" smtClean="0">
              <a:latin typeface="Times New Roman" pitchFamily="18" charset="0"/>
              <a:cs typeface="Times New Roman" pitchFamily="18" charset="0"/>
            </a:rPr>
            <a:t>«Мы вместе отнесем»</a:t>
          </a:r>
          <a:endParaRPr lang="ru-RU" sz="1600" i="1" dirty="0">
            <a:latin typeface="Times New Roman" pitchFamily="18" charset="0"/>
            <a:cs typeface="Times New Roman" pitchFamily="18" charset="0"/>
          </a:endParaRPr>
        </a:p>
      </dgm:t>
    </dgm:pt>
    <dgm:pt modelId="{D3BD701C-6250-4034-B7B1-375ED75849A2}" type="parTrans" cxnId="{B92D5963-4696-4DBC-B058-FA3830F71E84}">
      <dgm:prSet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3B5554A5-A1D1-4282-8674-1AC6C1F43A96}" type="sibTrans" cxnId="{B92D5963-4696-4DBC-B058-FA3830F71E84}">
      <dgm:prSet/>
      <dgm:spPr/>
      <dgm:t>
        <a:bodyPr/>
        <a:lstStyle/>
        <a:p>
          <a:endParaRPr lang="ru-RU"/>
        </a:p>
      </dgm:t>
    </dgm:pt>
    <dgm:pt modelId="{1866C961-2E22-4FE3-BA10-F6716AEF646F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500" i="1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i="1" dirty="0" smtClean="0">
              <a:latin typeface="Times New Roman" pitchFamily="18" charset="0"/>
              <a:cs typeface="Times New Roman" pitchFamily="18" charset="0"/>
            </a:rPr>
            <a:t>Я вижу листья падают</a:t>
          </a:r>
          <a:r>
            <a:rPr lang="ru-RU" sz="1500" i="1" dirty="0" smtClean="0">
              <a:latin typeface="Times New Roman" pitchFamily="18" charset="0"/>
              <a:cs typeface="Times New Roman" pitchFamily="18" charset="0"/>
            </a:rPr>
            <a:t>»</a:t>
          </a:r>
          <a:endParaRPr lang="ru-RU" sz="1500" i="1" dirty="0">
            <a:latin typeface="Times New Roman" pitchFamily="18" charset="0"/>
            <a:cs typeface="Times New Roman" pitchFamily="18" charset="0"/>
          </a:endParaRPr>
        </a:p>
      </dgm:t>
    </dgm:pt>
    <dgm:pt modelId="{4CCDE9CB-8CB3-4ECD-863E-52BF3AA0A9C1}" type="parTrans" cxnId="{CB797F25-B396-4731-AF77-ADED174153F9}">
      <dgm:prSet/>
      <dgm:spPr/>
      <dgm:t>
        <a:bodyPr/>
        <a:lstStyle/>
        <a:p>
          <a:endParaRPr lang="ru-RU"/>
        </a:p>
      </dgm:t>
    </dgm:pt>
    <dgm:pt modelId="{E9441D3E-8AAD-4B63-B1F7-0B14A5F499B0}" type="sibTrans" cxnId="{CB797F25-B396-4731-AF77-ADED174153F9}">
      <dgm:prSet/>
      <dgm:spPr/>
      <dgm:t>
        <a:bodyPr/>
        <a:lstStyle/>
        <a:p>
          <a:endParaRPr lang="ru-RU"/>
        </a:p>
      </dgm:t>
    </dgm:pt>
    <dgm:pt modelId="{F18F6D0D-B058-4435-93ED-299A0A5C89D6}" type="pres">
      <dgm:prSet presAssocID="{07354EAE-E18D-4AD5-8DA0-22F9BA12098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485FF6-4685-4E98-B77E-4AC1AC36897C}" type="pres">
      <dgm:prSet presAssocID="{0F56FF53-CEE2-41B6-BECC-2F12AD4E1FC9}" presName="centerShape" presStyleLbl="node0" presStyleIdx="0" presStyleCnt="1" custScaleX="150221" custScaleY="156179" custLinFactNeighborX="-469" custLinFactNeighborY="-335"/>
      <dgm:spPr/>
      <dgm:t>
        <a:bodyPr/>
        <a:lstStyle/>
        <a:p>
          <a:endParaRPr lang="ru-RU"/>
        </a:p>
      </dgm:t>
    </dgm:pt>
    <dgm:pt modelId="{84F77CD3-9303-4B29-9851-393E7031433A}" type="pres">
      <dgm:prSet presAssocID="{7826A943-23CF-4073-AF5A-DDE3148BA83C}" presName="parTrans" presStyleLbl="sibTrans2D1" presStyleIdx="0" presStyleCnt="4"/>
      <dgm:spPr/>
      <dgm:t>
        <a:bodyPr/>
        <a:lstStyle/>
        <a:p>
          <a:endParaRPr lang="ru-RU"/>
        </a:p>
      </dgm:t>
    </dgm:pt>
    <dgm:pt modelId="{23F691CF-9A84-4D48-9C8A-6F1D3EB5DC34}" type="pres">
      <dgm:prSet presAssocID="{7826A943-23CF-4073-AF5A-DDE3148BA83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2E3F6AF8-C64B-4BC0-95A0-463DBA18BC7A}" type="pres">
      <dgm:prSet presAssocID="{0902E301-0D76-4CCF-A497-92A6A9040B6A}" presName="node" presStyleLbl="node1" presStyleIdx="0" presStyleCnt="4" custScaleX="181250" custRadScaleRad="100129" custRadScaleInc="1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1644D7-89E8-49F6-B539-B8ED34F57BA4}" type="pres">
      <dgm:prSet presAssocID="{F5DB001B-A3DA-4C8A-8C2C-73003EC71575}" presName="parTrans" presStyleLbl="sibTrans2D1" presStyleIdx="1" presStyleCnt="4"/>
      <dgm:spPr/>
      <dgm:t>
        <a:bodyPr/>
        <a:lstStyle/>
        <a:p>
          <a:endParaRPr lang="ru-RU"/>
        </a:p>
      </dgm:t>
    </dgm:pt>
    <dgm:pt modelId="{E72C7B7F-2E6C-4F9F-9B7D-85D9CC83F79B}" type="pres">
      <dgm:prSet presAssocID="{F5DB001B-A3DA-4C8A-8C2C-73003EC71575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53A746A9-34CA-46BC-8910-BE6EC1A57075}" type="pres">
      <dgm:prSet presAssocID="{D86BF839-DE35-4D95-BA4D-FE299937C95C}" presName="node" presStyleLbl="node1" presStyleIdx="1" presStyleCnt="4" custScaleX="175038" custScaleY="1192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C96FA-4FFE-4DDF-8BA7-47183327D0B9}" type="pres">
      <dgm:prSet presAssocID="{D3BD701C-6250-4034-B7B1-375ED75849A2}" presName="parTrans" presStyleLbl="sibTrans2D1" presStyleIdx="2" presStyleCnt="4" custFlipVert="1" custScaleX="174436" custScaleY="129404" custLinFactNeighborX="63543" custLinFactNeighborY="-5921"/>
      <dgm:spPr/>
      <dgm:t>
        <a:bodyPr/>
        <a:lstStyle/>
        <a:p>
          <a:endParaRPr lang="ru-RU"/>
        </a:p>
      </dgm:t>
    </dgm:pt>
    <dgm:pt modelId="{E9B0BE8C-EB73-4C12-8028-727C97F64454}" type="pres">
      <dgm:prSet presAssocID="{D3BD701C-6250-4034-B7B1-375ED75849A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BFE0C4B8-3D1F-4CA9-A87F-E4A306513C0D}" type="pres">
      <dgm:prSet presAssocID="{32553102-7C02-41FD-BA84-B05934916A6A}" presName="node" presStyleLbl="node1" presStyleIdx="2" presStyleCnt="4" custScaleX="170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1E4A1-35E4-4ACA-89F8-B91BA4BCD789}" type="pres">
      <dgm:prSet presAssocID="{4CCDE9CB-8CB3-4ECD-863E-52BF3AA0A9C1}" presName="parTrans" presStyleLbl="sibTrans2D1" presStyleIdx="3" presStyleCnt="4" custScaleX="167226"/>
      <dgm:spPr/>
      <dgm:t>
        <a:bodyPr/>
        <a:lstStyle/>
        <a:p>
          <a:endParaRPr lang="ru-RU"/>
        </a:p>
      </dgm:t>
    </dgm:pt>
    <dgm:pt modelId="{03B82574-CBC3-4623-AA07-33AC919FA26F}" type="pres">
      <dgm:prSet presAssocID="{4CCDE9CB-8CB3-4ECD-863E-52BF3AA0A9C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6AA90731-19A9-403D-AFB4-9E14A26182C4}" type="pres">
      <dgm:prSet presAssocID="{1866C961-2E22-4FE3-BA10-F6716AEF646F}" presName="node" presStyleLbl="node1" presStyleIdx="3" presStyleCnt="4" custScaleX="159439" custScaleY="116708" custRadScaleRad="101426" custRadScaleInc="3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CA7DAC-9352-4A50-8DBC-334BF3B421AF}" type="presOf" srcId="{0902E301-0D76-4CCF-A497-92A6A9040B6A}" destId="{2E3F6AF8-C64B-4BC0-95A0-463DBA18BC7A}" srcOrd="0" destOrd="0" presId="urn:microsoft.com/office/officeart/2005/8/layout/radial5"/>
    <dgm:cxn modelId="{D9476F55-658F-47A9-8D1F-9346B3A5C049}" type="presOf" srcId="{D3BD701C-6250-4034-B7B1-375ED75849A2}" destId="{1A6C96FA-4FFE-4DDF-8BA7-47183327D0B9}" srcOrd="0" destOrd="0" presId="urn:microsoft.com/office/officeart/2005/8/layout/radial5"/>
    <dgm:cxn modelId="{B00C312E-2974-46F4-80F0-583731FF1912}" type="presOf" srcId="{F5DB001B-A3DA-4C8A-8C2C-73003EC71575}" destId="{E72C7B7F-2E6C-4F9F-9B7D-85D9CC83F79B}" srcOrd="1" destOrd="0" presId="urn:microsoft.com/office/officeart/2005/8/layout/radial5"/>
    <dgm:cxn modelId="{ADEB7574-EFB1-40A6-BA8F-F89A186332C4}" type="presOf" srcId="{D3BD701C-6250-4034-B7B1-375ED75849A2}" destId="{E9B0BE8C-EB73-4C12-8028-727C97F64454}" srcOrd="1" destOrd="0" presId="urn:microsoft.com/office/officeart/2005/8/layout/radial5"/>
    <dgm:cxn modelId="{B92D5963-4696-4DBC-B058-FA3830F71E84}" srcId="{0F56FF53-CEE2-41B6-BECC-2F12AD4E1FC9}" destId="{32553102-7C02-41FD-BA84-B05934916A6A}" srcOrd="2" destOrd="0" parTransId="{D3BD701C-6250-4034-B7B1-375ED75849A2}" sibTransId="{3B5554A5-A1D1-4282-8674-1AC6C1F43A96}"/>
    <dgm:cxn modelId="{0B8C8C0B-F8D1-41E7-99E8-683FF8E882E3}" srcId="{0F56FF53-CEE2-41B6-BECC-2F12AD4E1FC9}" destId="{0902E301-0D76-4CCF-A497-92A6A9040B6A}" srcOrd="0" destOrd="0" parTransId="{7826A943-23CF-4073-AF5A-DDE3148BA83C}" sibTransId="{89EF8B83-4F27-4BC2-BA91-0C4D38D2FFF3}"/>
    <dgm:cxn modelId="{CB797F25-B396-4731-AF77-ADED174153F9}" srcId="{0F56FF53-CEE2-41B6-BECC-2F12AD4E1FC9}" destId="{1866C961-2E22-4FE3-BA10-F6716AEF646F}" srcOrd="3" destOrd="0" parTransId="{4CCDE9CB-8CB3-4ECD-863E-52BF3AA0A9C1}" sibTransId="{E9441D3E-8AAD-4B63-B1F7-0B14A5F499B0}"/>
    <dgm:cxn modelId="{4ACCCD4A-5416-4D34-AEE1-6C62766B9117}" type="presOf" srcId="{07354EAE-E18D-4AD5-8DA0-22F9BA120986}" destId="{F18F6D0D-B058-4435-93ED-299A0A5C89D6}" srcOrd="0" destOrd="0" presId="urn:microsoft.com/office/officeart/2005/8/layout/radial5"/>
    <dgm:cxn modelId="{326DD3E0-923C-4B2A-9F85-C107EE45470E}" srcId="{07354EAE-E18D-4AD5-8DA0-22F9BA120986}" destId="{0F56FF53-CEE2-41B6-BECC-2F12AD4E1FC9}" srcOrd="0" destOrd="0" parTransId="{EF768D51-3FB8-4415-AFF0-CDCB86E8C4B6}" sibTransId="{5C276202-600F-4EE3-9966-3165A83B5B86}"/>
    <dgm:cxn modelId="{1551D304-22FE-42CB-A05E-C45CEECCDF18}" type="presOf" srcId="{4CCDE9CB-8CB3-4ECD-863E-52BF3AA0A9C1}" destId="{D361E4A1-35E4-4ACA-89F8-B91BA4BCD789}" srcOrd="0" destOrd="0" presId="urn:microsoft.com/office/officeart/2005/8/layout/radial5"/>
    <dgm:cxn modelId="{2DF3E869-8BF0-4974-8C67-681E26C98747}" type="presOf" srcId="{1866C961-2E22-4FE3-BA10-F6716AEF646F}" destId="{6AA90731-19A9-403D-AFB4-9E14A26182C4}" srcOrd="0" destOrd="0" presId="urn:microsoft.com/office/officeart/2005/8/layout/radial5"/>
    <dgm:cxn modelId="{798111E0-E382-496B-8A05-E767F67CE70C}" type="presOf" srcId="{7826A943-23CF-4073-AF5A-DDE3148BA83C}" destId="{23F691CF-9A84-4D48-9C8A-6F1D3EB5DC34}" srcOrd="1" destOrd="0" presId="urn:microsoft.com/office/officeart/2005/8/layout/radial5"/>
    <dgm:cxn modelId="{2F96C2A4-91AE-47D2-9CBC-F9A753E8174D}" type="presOf" srcId="{D86BF839-DE35-4D95-BA4D-FE299937C95C}" destId="{53A746A9-34CA-46BC-8910-BE6EC1A57075}" srcOrd="0" destOrd="0" presId="urn:microsoft.com/office/officeart/2005/8/layout/radial5"/>
    <dgm:cxn modelId="{578EDAFA-6C54-4F11-B94B-DF2AA2DF2294}" srcId="{0F56FF53-CEE2-41B6-BECC-2F12AD4E1FC9}" destId="{D86BF839-DE35-4D95-BA4D-FE299937C95C}" srcOrd="1" destOrd="0" parTransId="{F5DB001B-A3DA-4C8A-8C2C-73003EC71575}" sibTransId="{CD3297FF-CAA7-4177-ACA2-BD46028C71A6}"/>
    <dgm:cxn modelId="{DD57FF01-ED41-4DD4-A4BA-478E699E5C68}" type="presOf" srcId="{7826A943-23CF-4073-AF5A-DDE3148BA83C}" destId="{84F77CD3-9303-4B29-9851-393E7031433A}" srcOrd="0" destOrd="0" presId="urn:microsoft.com/office/officeart/2005/8/layout/radial5"/>
    <dgm:cxn modelId="{E5DDF703-EB0E-44B4-A84D-ED41D10EB2E1}" type="presOf" srcId="{F5DB001B-A3DA-4C8A-8C2C-73003EC71575}" destId="{911644D7-89E8-49F6-B539-B8ED34F57BA4}" srcOrd="0" destOrd="0" presId="urn:microsoft.com/office/officeart/2005/8/layout/radial5"/>
    <dgm:cxn modelId="{4A914FA3-D8A1-4CBD-9A63-34322DE665C3}" type="presOf" srcId="{4CCDE9CB-8CB3-4ECD-863E-52BF3AA0A9C1}" destId="{03B82574-CBC3-4623-AA07-33AC919FA26F}" srcOrd="1" destOrd="0" presId="urn:microsoft.com/office/officeart/2005/8/layout/radial5"/>
    <dgm:cxn modelId="{25ED0839-2114-43F6-B3F9-AD305F0D2EE4}" type="presOf" srcId="{32553102-7C02-41FD-BA84-B05934916A6A}" destId="{BFE0C4B8-3D1F-4CA9-A87F-E4A306513C0D}" srcOrd="0" destOrd="0" presId="urn:microsoft.com/office/officeart/2005/8/layout/radial5"/>
    <dgm:cxn modelId="{CF52BEEC-ACDA-4D21-A07D-EB3AE24410E2}" type="presOf" srcId="{0F56FF53-CEE2-41B6-BECC-2F12AD4E1FC9}" destId="{52485FF6-4685-4E98-B77E-4AC1AC36897C}" srcOrd="0" destOrd="0" presId="urn:microsoft.com/office/officeart/2005/8/layout/radial5"/>
    <dgm:cxn modelId="{2605BE96-540E-47EC-B65C-668E9E5CD275}" type="presParOf" srcId="{F18F6D0D-B058-4435-93ED-299A0A5C89D6}" destId="{52485FF6-4685-4E98-B77E-4AC1AC36897C}" srcOrd="0" destOrd="0" presId="urn:microsoft.com/office/officeart/2005/8/layout/radial5"/>
    <dgm:cxn modelId="{52D530F8-9353-4A6B-82B1-C097899F8839}" type="presParOf" srcId="{F18F6D0D-B058-4435-93ED-299A0A5C89D6}" destId="{84F77CD3-9303-4B29-9851-393E7031433A}" srcOrd="1" destOrd="0" presId="urn:microsoft.com/office/officeart/2005/8/layout/radial5"/>
    <dgm:cxn modelId="{DDE25A18-5AA4-4AA4-9883-5B2D9F4AD69F}" type="presParOf" srcId="{84F77CD3-9303-4B29-9851-393E7031433A}" destId="{23F691CF-9A84-4D48-9C8A-6F1D3EB5DC34}" srcOrd="0" destOrd="0" presId="urn:microsoft.com/office/officeart/2005/8/layout/radial5"/>
    <dgm:cxn modelId="{890344DB-2634-4744-B55F-2B79D7E53CFF}" type="presParOf" srcId="{F18F6D0D-B058-4435-93ED-299A0A5C89D6}" destId="{2E3F6AF8-C64B-4BC0-95A0-463DBA18BC7A}" srcOrd="2" destOrd="0" presId="urn:microsoft.com/office/officeart/2005/8/layout/radial5"/>
    <dgm:cxn modelId="{158310EF-A4E5-4071-9DFE-2F094C5CEB75}" type="presParOf" srcId="{F18F6D0D-B058-4435-93ED-299A0A5C89D6}" destId="{911644D7-89E8-49F6-B539-B8ED34F57BA4}" srcOrd="3" destOrd="0" presId="urn:microsoft.com/office/officeart/2005/8/layout/radial5"/>
    <dgm:cxn modelId="{40FB4E30-7078-422C-B421-31F3EFDADD41}" type="presParOf" srcId="{911644D7-89E8-49F6-B539-B8ED34F57BA4}" destId="{E72C7B7F-2E6C-4F9F-9B7D-85D9CC83F79B}" srcOrd="0" destOrd="0" presId="urn:microsoft.com/office/officeart/2005/8/layout/radial5"/>
    <dgm:cxn modelId="{49C6DB32-7016-41FF-9353-8264A5617A1E}" type="presParOf" srcId="{F18F6D0D-B058-4435-93ED-299A0A5C89D6}" destId="{53A746A9-34CA-46BC-8910-BE6EC1A57075}" srcOrd="4" destOrd="0" presId="urn:microsoft.com/office/officeart/2005/8/layout/radial5"/>
    <dgm:cxn modelId="{CE538785-6364-4443-8CDD-C2D1CB38EC8C}" type="presParOf" srcId="{F18F6D0D-B058-4435-93ED-299A0A5C89D6}" destId="{1A6C96FA-4FFE-4DDF-8BA7-47183327D0B9}" srcOrd="5" destOrd="0" presId="urn:microsoft.com/office/officeart/2005/8/layout/radial5"/>
    <dgm:cxn modelId="{5D3A4047-92CD-4A0B-85A6-8090DCBB35B4}" type="presParOf" srcId="{1A6C96FA-4FFE-4DDF-8BA7-47183327D0B9}" destId="{E9B0BE8C-EB73-4C12-8028-727C97F64454}" srcOrd="0" destOrd="0" presId="urn:microsoft.com/office/officeart/2005/8/layout/radial5"/>
    <dgm:cxn modelId="{3DBDE5D2-BEC7-4C91-A8EA-0DE89FC147DC}" type="presParOf" srcId="{F18F6D0D-B058-4435-93ED-299A0A5C89D6}" destId="{BFE0C4B8-3D1F-4CA9-A87F-E4A306513C0D}" srcOrd="6" destOrd="0" presId="urn:microsoft.com/office/officeart/2005/8/layout/radial5"/>
    <dgm:cxn modelId="{343C9503-A8DD-4866-910E-290B837D8F4F}" type="presParOf" srcId="{F18F6D0D-B058-4435-93ED-299A0A5C89D6}" destId="{D361E4A1-35E4-4ACA-89F8-B91BA4BCD789}" srcOrd="7" destOrd="0" presId="urn:microsoft.com/office/officeart/2005/8/layout/radial5"/>
    <dgm:cxn modelId="{D601BECA-8D6A-4BB0-8207-BCB65D1FD431}" type="presParOf" srcId="{D361E4A1-35E4-4ACA-89F8-B91BA4BCD789}" destId="{03B82574-CBC3-4623-AA07-33AC919FA26F}" srcOrd="0" destOrd="0" presId="urn:microsoft.com/office/officeart/2005/8/layout/radial5"/>
    <dgm:cxn modelId="{03D539EE-C811-481C-837E-F812051F4218}" type="presParOf" srcId="{F18F6D0D-B058-4435-93ED-299A0A5C89D6}" destId="{6AA90731-19A9-403D-AFB4-9E14A26182C4}" srcOrd="8" destOrd="0" presId="urn:microsoft.com/office/officeart/2005/8/layout/radial5"/>
  </dgm:cxnLst>
  <dgm:bg>
    <a:solidFill>
      <a:srgbClr val="CD05B5"/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A2C01A-D15E-4C54-A37E-63F03F01D60C}" type="doc">
      <dgm:prSet loTypeId="urn:microsoft.com/office/officeart/2005/8/layout/gear1" loCatId="process" qsTypeId="urn:microsoft.com/office/officeart/2005/8/quickstyle/simple5" qsCatId="simple" csTypeId="urn:microsoft.com/office/officeart/2005/8/colors/colorful2" csCatId="colorful" phldr="1"/>
      <dgm:spPr/>
    </dgm:pt>
    <dgm:pt modelId="{B07369F1-3439-41BF-855E-95388C007415}">
      <dgm:prSet phldrT="[Текст]"/>
      <dgm:spPr/>
      <dgm:t>
        <a:bodyPr/>
        <a:lstStyle/>
        <a:p>
          <a:r>
            <a:rPr lang="ru-RU" dirty="0" smtClean="0"/>
            <a:t>Д/задание:</a:t>
          </a:r>
        </a:p>
        <a:p>
          <a:r>
            <a:rPr lang="ru-RU" dirty="0" smtClean="0"/>
            <a:t>Написать сочинение на тему:      »Золотая осень» или «Красота человеческой души»</a:t>
          </a:r>
          <a:endParaRPr lang="ru-RU" dirty="0"/>
        </a:p>
      </dgm:t>
    </dgm:pt>
    <dgm:pt modelId="{502CEBAF-AD0D-44DD-A5F7-14E16E5CD5ED}" type="parTrans" cxnId="{512AE3F9-11B0-426E-849F-746035B44B7A}">
      <dgm:prSet/>
      <dgm:spPr/>
      <dgm:t>
        <a:bodyPr/>
        <a:lstStyle/>
        <a:p>
          <a:endParaRPr lang="ru-RU"/>
        </a:p>
      </dgm:t>
    </dgm:pt>
    <dgm:pt modelId="{E9CAB437-1DC3-4A18-83BC-7F28E408EC17}" type="sibTrans" cxnId="{512AE3F9-11B0-426E-849F-746035B44B7A}">
      <dgm:prSet/>
      <dgm:spPr/>
      <dgm:t>
        <a:bodyPr/>
        <a:lstStyle/>
        <a:p>
          <a:endParaRPr lang="ru-RU"/>
        </a:p>
      </dgm:t>
    </dgm:pt>
    <dgm:pt modelId="{B5738AB3-6893-4F16-98D0-4F93C35AA697}">
      <dgm:prSet phldrT="[Текст]"/>
      <dgm:spPr/>
      <dgm:t>
        <a:bodyPr/>
        <a:lstStyle/>
        <a:p>
          <a:r>
            <a:rPr lang="ru-RU" dirty="0" smtClean="0"/>
            <a:t>Оценивание</a:t>
          </a:r>
          <a:endParaRPr lang="ru-RU" dirty="0"/>
        </a:p>
      </dgm:t>
    </dgm:pt>
    <dgm:pt modelId="{597ACE7D-F9D4-4559-B8CB-B96F24B5A642}" type="parTrans" cxnId="{A1B1E059-C158-445C-AEC3-5EECEAFAF43C}">
      <dgm:prSet/>
      <dgm:spPr/>
      <dgm:t>
        <a:bodyPr/>
        <a:lstStyle/>
        <a:p>
          <a:endParaRPr lang="ru-RU"/>
        </a:p>
      </dgm:t>
    </dgm:pt>
    <dgm:pt modelId="{B0498EA8-41FA-492D-9D22-0A7537A8E55E}" type="sibTrans" cxnId="{A1B1E059-C158-445C-AEC3-5EECEAFAF43C}">
      <dgm:prSet/>
      <dgm:spPr/>
      <dgm:t>
        <a:bodyPr/>
        <a:lstStyle/>
        <a:p>
          <a:endParaRPr lang="ru-RU"/>
        </a:p>
      </dgm:t>
    </dgm:pt>
    <dgm:pt modelId="{90F4B6DD-E318-4473-8200-D29A9D15BFD0}">
      <dgm:prSet phldrT="[Текст]"/>
      <dgm:spPr/>
      <dgm:t>
        <a:bodyPr/>
        <a:lstStyle/>
        <a:p>
          <a:r>
            <a:rPr lang="ru-RU" dirty="0" smtClean="0"/>
            <a:t>Вывод</a:t>
          </a:r>
          <a:endParaRPr lang="ru-RU" dirty="0"/>
        </a:p>
      </dgm:t>
    </dgm:pt>
    <dgm:pt modelId="{438220B7-EC65-4EAE-B332-ACBF0F88ADED}" type="parTrans" cxnId="{AA1E6336-08C6-4C19-9D7E-0BA1ED739051}">
      <dgm:prSet/>
      <dgm:spPr/>
      <dgm:t>
        <a:bodyPr/>
        <a:lstStyle/>
        <a:p>
          <a:endParaRPr lang="ru-RU"/>
        </a:p>
      </dgm:t>
    </dgm:pt>
    <dgm:pt modelId="{E575F6D7-BC7B-45F1-B1E0-8F3D5614888A}" type="sibTrans" cxnId="{AA1E6336-08C6-4C19-9D7E-0BA1ED739051}">
      <dgm:prSet/>
      <dgm:spPr/>
      <dgm:t>
        <a:bodyPr/>
        <a:lstStyle/>
        <a:p>
          <a:endParaRPr lang="ru-RU"/>
        </a:p>
      </dgm:t>
    </dgm:pt>
    <dgm:pt modelId="{F8CB877C-F112-4B8E-BDA8-4A142CF8E33C}" type="pres">
      <dgm:prSet presAssocID="{89A2C01A-D15E-4C54-A37E-63F03F01D60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B4EDBFF-224C-4328-A068-7288433A1367}" type="pres">
      <dgm:prSet presAssocID="{B07369F1-3439-41BF-855E-95388C007415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FFE93-32E2-4FA7-A1D1-19F73240F04A}" type="pres">
      <dgm:prSet presAssocID="{B07369F1-3439-41BF-855E-95388C007415}" presName="gear1srcNode" presStyleLbl="node1" presStyleIdx="0" presStyleCnt="3"/>
      <dgm:spPr/>
      <dgm:t>
        <a:bodyPr/>
        <a:lstStyle/>
        <a:p>
          <a:endParaRPr lang="ru-RU"/>
        </a:p>
      </dgm:t>
    </dgm:pt>
    <dgm:pt modelId="{30CAF453-FE71-4275-B8BF-4AB4C14E36AA}" type="pres">
      <dgm:prSet presAssocID="{B07369F1-3439-41BF-855E-95388C007415}" presName="gear1dstNode" presStyleLbl="node1" presStyleIdx="0" presStyleCnt="3"/>
      <dgm:spPr/>
      <dgm:t>
        <a:bodyPr/>
        <a:lstStyle/>
        <a:p>
          <a:endParaRPr lang="ru-RU"/>
        </a:p>
      </dgm:t>
    </dgm:pt>
    <dgm:pt modelId="{71BD2E64-2624-4624-BE90-3D55C50292A2}" type="pres">
      <dgm:prSet presAssocID="{B5738AB3-6893-4F16-98D0-4F93C35AA69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B3096-9A15-45BC-BA72-E7627A587ADC}" type="pres">
      <dgm:prSet presAssocID="{B5738AB3-6893-4F16-98D0-4F93C35AA697}" presName="gear2srcNode" presStyleLbl="node1" presStyleIdx="1" presStyleCnt="3"/>
      <dgm:spPr/>
      <dgm:t>
        <a:bodyPr/>
        <a:lstStyle/>
        <a:p>
          <a:endParaRPr lang="ru-RU"/>
        </a:p>
      </dgm:t>
    </dgm:pt>
    <dgm:pt modelId="{83996203-E273-49CB-8ACF-84F5F1B42156}" type="pres">
      <dgm:prSet presAssocID="{B5738AB3-6893-4F16-98D0-4F93C35AA697}" presName="gear2dstNode" presStyleLbl="node1" presStyleIdx="1" presStyleCnt="3"/>
      <dgm:spPr/>
      <dgm:t>
        <a:bodyPr/>
        <a:lstStyle/>
        <a:p>
          <a:endParaRPr lang="ru-RU"/>
        </a:p>
      </dgm:t>
    </dgm:pt>
    <dgm:pt modelId="{E0B00468-E023-4233-B0F5-C4914EEC7CFD}" type="pres">
      <dgm:prSet presAssocID="{90F4B6DD-E318-4473-8200-D29A9D15BFD0}" presName="gear3" presStyleLbl="node1" presStyleIdx="2" presStyleCnt="3" custLinFactNeighborX="520" custLinFactNeighborY="0"/>
      <dgm:spPr/>
      <dgm:t>
        <a:bodyPr/>
        <a:lstStyle/>
        <a:p>
          <a:endParaRPr lang="ru-RU"/>
        </a:p>
      </dgm:t>
    </dgm:pt>
    <dgm:pt modelId="{3AFD0FC9-9303-4EDB-BE91-95AAA05C7CCC}" type="pres">
      <dgm:prSet presAssocID="{90F4B6DD-E318-4473-8200-D29A9D15BFD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DCA61-F470-4C65-9BEE-F154892C3B88}" type="pres">
      <dgm:prSet presAssocID="{90F4B6DD-E318-4473-8200-D29A9D15BFD0}" presName="gear3srcNode" presStyleLbl="node1" presStyleIdx="2" presStyleCnt="3"/>
      <dgm:spPr/>
      <dgm:t>
        <a:bodyPr/>
        <a:lstStyle/>
        <a:p>
          <a:endParaRPr lang="ru-RU"/>
        </a:p>
      </dgm:t>
    </dgm:pt>
    <dgm:pt modelId="{7B770A5B-F2C8-4E9D-93D6-7C184AD93BE6}" type="pres">
      <dgm:prSet presAssocID="{90F4B6DD-E318-4473-8200-D29A9D15BFD0}" presName="gear3dstNode" presStyleLbl="node1" presStyleIdx="2" presStyleCnt="3"/>
      <dgm:spPr/>
      <dgm:t>
        <a:bodyPr/>
        <a:lstStyle/>
        <a:p>
          <a:endParaRPr lang="ru-RU"/>
        </a:p>
      </dgm:t>
    </dgm:pt>
    <dgm:pt modelId="{0A8BEFB9-7DF3-428A-A0BE-393C013271CA}" type="pres">
      <dgm:prSet presAssocID="{E9CAB437-1DC3-4A18-83BC-7F28E408EC17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296B8869-1250-4263-A30F-2E4A24C0879C}" type="pres">
      <dgm:prSet presAssocID="{B0498EA8-41FA-492D-9D22-0A7537A8E55E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3D053B64-4B6E-4389-BD9F-64ABB6074F49}" type="pres">
      <dgm:prSet presAssocID="{E575F6D7-BC7B-45F1-B1E0-8F3D5614888A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8B269332-5958-4CCB-96A0-F9287EC2C137}" type="presOf" srcId="{B07369F1-3439-41BF-855E-95388C007415}" destId="{337FFE93-32E2-4FA7-A1D1-19F73240F04A}" srcOrd="1" destOrd="0" presId="urn:microsoft.com/office/officeart/2005/8/layout/gear1"/>
    <dgm:cxn modelId="{8EA8BA69-F698-4B0F-B008-6A9D328739D1}" type="presOf" srcId="{E9CAB437-1DC3-4A18-83BC-7F28E408EC17}" destId="{0A8BEFB9-7DF3-428A-A0BE-393C013271CA}" srcOrd="0" destOrd="0" presId="urn:microsoft.com/office/officeart/2005/8/layout/gear1"/>
    <dgm:cxn modelId="{43CB4F17-86AC-4A0D-BCD3-4A559C37EF7D}" type="presOf" srcId="{90F4B6DD-E318-4473-8200-D29A9D15BFD0}" destId="{3AFD0FC9-9303-4EDB-BE91-95AAA05C7CCC}" srcOrd="1" destOrd="0" presId="urn:microsoft.com/office/officeart/2005/8/layout/gear1"/>
    <dgm:cxn modelId="{BC5A1770-E6E4-4F58-A2A3-C638F686959D}" type="presOf" srcId="{90F4B6DD-E318-4473-8200-D29A9D15BFD0}" destId="{7F6DCA61-F470-4C65-9BEE-F154892C3B88}" srcOrd="2" destOrd="0" presId="urn:microsoft.com/office/officeart/2005/8/layout/gear1"/>
    <dgm:cxn modelId="{7C77521A-C954-4460-8E55-F6F294C7C400}" type="presOf" srcId="{E575F6D7-BC7B-45F1-B1E0-8F3D5614888A}" destId="{3D053B64-4B6E-4389-BD9F-64ABB6074F49}" srcOrd="0" destOrd="0" presId="urn:microsoft.com/office/officeart/2005/8/layout/gear1"/>
    <dgm:cxn modelId="{3D368136-3341-4376-8D92-C34D62F1F481}" type="presOf" srcId="{B07369F1-3439-41BF-855E-95388C007415}" destId="{0B4EDBFF-224C-4328-A068-7288433A1367}" srcOrd="0" destOrd="0" presId="urn:microsoft.com/office/officeart/2005/8/layout/gear1"/>
    <dgm:cxn modelId="{A1B1E059-C158-445C-AEC3-5EECEAFAF43C}" srcId="{89A2C01A-D15E-4C54-A37E-63F03F01D60C}" destId="{B5738AB3-6893-4F16-98D0-4F93C35AA697}" srcOrd="1" destOrd="0" parTransId="{597ACE7D-F9D4-4559-B8CB-B96F24B5A642}" sibTransId="{B0498EA8-41FA-492D-9D22-0A7537A8E55E}"/>
    <dgm:cxn modelId="{BEA3B940-F38B-4944-8D17-0B540E0AA5BF}" type="presOf" srcId="{B5738AB3-6893-4F16-98D0-4F93C35AA697}" destId="{985B3096-9A15-45BC-BA72-E7627A587ADC}" srcOrd="1" destOrd="0" presId="urn:microsoft.com/office/officeart/2005/8/layout/gear1"/>
    <dgm:cxn modelId="{49A45B72-DC6F-49E4-ABD7-676E9DEAC427}" type="presOf" srcId="{89A2C01A-D15E-4C54-A37E-63F03F01D60C}" destId="{F8CB877C-F112-4B8E-BDA8-4A142CF8E33C}" srcOrd="0" destOrd="0" presId="urn:microsoft.com/office/officeart/2005/8/layout/gear1"/>
    <dgm:cxn modelId="{512AE3F9-11B0-426E-849F-746035B44B7A}" srcId="{89A2C01A-D15E-4C54-A37E-63F03F01D60C}" destId="{B07369F1-3439-41BF-855E-95388C007415}" srcOrd="0" destOrd="0" parTransId="{502CEBAF-AD0D-44DD-A5F7-14E16E5CD5ED}" sibTransId="{E9CAB437-1DC3-4A18-83BC-7F28E408EC17}"/>
    <dgm:cxn modelId="{6FAF0D34-53B1-42DA-9F49-74E95639C76A}" type="presOf" srcId="{90F4B6DD-E318-4473-8200-D29A9D15BFD0}" destId="{E0B00468-E023-4233-B0F5-C4914EEC7CFD}" srcOrd="0" destOrd="0" presId="urn:microsoft.com/office/officeart/2005/8/layout/gear1"/>
    <dgm:cxn modelId="{C8139E70-6D1B-484D-87B7-E84919C206BB}" type="presOf" srcId="{B5738AB3-6893-4F16-98D0-4F93C35AA697}" destId="{83996203-E273-49CB-8ACF-84F5F1B42156}" srcOrd="2" destOrd="0" presId="urn:microsoft.com/office/officeart/2005/8/layout/gear1"/>
    <dgm:cxn modelId="{4ACC8D9D-796A-43C3-AF70-9AEA3DC6A3CB}" type="presOf" srcId="{B0498EA8-41FA-492D-9D22-0A7537A8E55E}" destId="{296B8869-1250-4263-A30F-2E4A24C0879C}" srcOrd="0" destOrd="0" presId="urn:microsoft.com/office/officeart/2005/8/layout/gear1"/>
    <dgm:cxn modelId="{6B3180AF-34FB-4B8E-9FE4-FD0911554021}" type="presOf" srcId="{B5738AB3-6893-4F16-98D0-4F93C35AA697}" destId="{71BD2E64-2624-4624-BE90-3D55C50292A2}" srcOrd="0" destOrd="0" presId="urn:microsoft.com/office/officeart/2005/8/layout/gear1"/>
    <dgm:cxn modelId="{73722C7F-5A7E-434C-A903-46B0F94B865E}" type="presOf" srcId="{90F4B6DD-E318-4473-8200-D29A9D15BFD0}" destId="{7B770A5B-F2C8-4E9D-93D6-7C184AD93BE6}" srcOrd="3" destOrd="0" presId="urn:microsoft.com/office/officeart/2005/8/layout/gear1"/>
    <dgm:cxn modelId="{D93F976E-EB41-4698-99DF-BB1CCB7C20D3}" type="presOf" srcId="{B07369F1-3439-41BF-855E-95388C007415}" destId="{30CAF453-FE71-4275-B8BF-4AB4C14E36AA}" srcOrd="2" destOrd="0" presId="urn:microsoft.com/office/officeart/2005/8/layout/gear1"/>
    <dgm:cxn modelId="{AA1E6336-08C6-4C19-9D7E-0BA1ED739051}" srcId="{89A2C01A-D15E-4C54-A37E-63F03F01D60C}" destId="{90F4B6DD-E318-4473-8200-D29A9D15BFD0}" srcOrd="2" destOrd="0" parTransId="{438220B7-EC65-4EAE-B332-ACBF0F88ADED}" sibTransId="{E575F6D7-BC7B-45F1-B1E0-8F3D5614888A}"/>
    <dgm:cxn modelId="{C483247B-B8EC-488C-9BA0-C1A194AE4BEC}" type="presParOf" srcId="{F8CB877C-F112-4B8E-BDA8-4A142CF8E33C}" destId="{0B4EDBFF-224C-4328-A068-7288433A1367}" srcOrd="0" destOrd="0" presId="urn:microsoft.com/office/officeart/2005/8/layout/gear1"/>
    <dgm:cxn modelId="{6B457A4A-1EB0-498F-B0F1-C9186CDE76BD}" type="presParOf" srcId="{F8CB877C-F112-4B8E-BDA8-4A142CF8E33C}" destId="{337FFE93-32E2-4FA7-A1D1-19F73240F04A}" srcOrd="1" destOrd="0" presId="urn:microsoft.com/office/officeart/2005/8/layout/gear1"/>
    <dgm:cxn modelId="{28C0F3E0-FA67-4345-8393-4064D508B334}" type="presParOf" srcId="{F8CB877C-F112-4B8E-BDA8-4A142CF8E33C}" destId="{30CAF453-FE71-4275-B8BF-4AB4C14E36AA}" srcOrd="2" destOrd="0" presId="urn:microsoft.com/office/officeart/2005/8/layout/gear1"/>
    <dgm:cxn modelId="{8843E453-3E5E-416C-B908-EF08C107877F}" type="presParOf" srcId="{F8CB877C-F112-4B8E-BDA8-4A142CF8E33C}" destId="{71BD2E64-2624-4624-BE90-3D55C50292A2}" srcOrd="3" destOrd="0" presId="urn:microsoft.com/office/officeart/2005/8/layout/gear1"/>
    <dgm:cxn modelId="{CF7B9DCB-EB78-4244-8811-78D309D327B2}" type="presParOf" srcId="{F8CB877C-F112-4B8E-BDA8-4A142CF8E33C}" destId="{985B3096-9A15-45BC-BA72-E7627A587ADC}" srcOrd="4" destOrd="0" presId="urn:microsoft.com/office/officeart/2005/8/layout/gear1"/>
    <dgm:cxn modelId="{04C11A60-27AF-4A8F-97B7-D46D1C18D86D}" type="presParOf" srcId="{F8CB877C-F112-4B8E-BDA8-4A142CF8E33C}" destId="{83996203-E273-49CB-8ACF-84F5F1B42156}" srcOrd="5" destOrd="0" presId="urn:microsoft.com/office/officeart/2005/8/layout/gear1"/>
    <dgm:cxn modelId="{90FBCA9C-E6F0-495A-86E2-8011D0DC60FB}" type="presParOf" srcId="{F8CB877C-F112-4B8E-BDA8-4A142CF8E33C}" destId="{E0B00468-E023-4233-B0F5-C4914EEC7CFD}" srcOrd="6" destOrd="0" presId="urn:microsoft.com/office/officeart/2005/8/layout/gear1"/>
    <dgm:cxn modelId="{81131BE1-349D-4DD2-81E9-8FB07FBEC55E}" type="presParOf" srcId="{F8CB877C-F112-4B8E-BDA8-4A142CF8E33C}" destId="{3AFD0FC9-9303-4EDB-BE91-95AAA05C7CCC}" srcOrd="7" destOrd="0" presId="urn:microsoft.com/office/officeart/2005/8/layout/gear1"/>
    <dgm:cxn modelId="{4F59B4CE-8D92-45E5-A7B4-214F7A9185CD}" type="presParOf" srcId="{F8CB877C-F112-4B8E-BDA8-4A142CF8E33C}" destId="{7F6DCA61-F470-4C65-9BEE-F154892C3B88}" srcOrd="8" destOrd="0" presId="urn:microsoft.com/office/officeart/2005/8/layout/gear1"/>
    <dgm:cxn modelId="{6A53AAFD-EEEF-4917-8349-A30B8A931084}" type="presParOf" srcId="{F8CB877C-F112-4B8E-BDA8-4A142CF8E33C}" destId="{7B770A5B-F2C8-4E9D-93D6-7C184AD93BE6}" srcOrd="9" destOrd="0" presId="urn:microsoft.com/office/officeart/2005/8/layout/gear1"/>
    <dgm:cxn modelId="{3062A46F-C97D-419F-9EFA-0B05D0E6D66C}" type="presParOf" srcId="{F8CB877C-F112-4B8E-BDA8-4A142CF8E33C}" destId="{0A8BEFB9-7DF3-428A-A0BE-393C013271CA}" srcOrd="10" destOrd="0" presId="urn:microsoft.com/office/officeart/2005/8/layout/gear1"/>
    <dgm:cxn modelId="{A619393F-FC9A-4557-801B-F21314663863}" type="presParOf" srcId="{F8CB877C-F112-4B8E-BDA8-4A142CF8E33C}" destId="{296B8869-1250-4263-A30F-2E4A24C0879C}" srcOrd="11" destOrd="0" presId="urn:microsoft.com/office/officeart/2005/8/layout/gear1"/>
    <dgm:cxn modelId="{59DCC757-BD5E-407E-A719-0D33711ED44E}" type="presParOf" srcId="{F8CB877C-F112-4B8E-BDA8-4A142CF8E33C}" destId="{3D053B64-4B6E-4389-BD9F-64ABB6074F49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0EDC3-857C-4360-995E-DD13B8AB9A8C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F65B4-8D05-4693-A74A-9005136A505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65B4-8D05-4693-A74A-9005136A505A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65B4-8D05-4693-A74A-9005136A505A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65B4-8D05-4693-A74A-9005136A505A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65B4-8D05-4693-A74A-9005136A505A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65B4-8D05-4693-A74A-9005136A505A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65B4-8D05-4693-A74A-9005136A505A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3EB9AFA-E036-4BF2-8771-14C4D136AA71}" type="datetimeFigureOut">
              <a:rPr lang="ru-RU" smtClean="0"/>
              <a:pPr/>
              <a:t>17.07.2011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896ED00-BA61-4C1D-9841-87C64FC13AA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  <p:sldLayoutId id="2147484186" r:id="rId10"/>
    <p:sldLayoutId id="214748418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package" Target="../embeddings/______Microsoft_Office_PowerPoint2.sldx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hyperlink" Target="http://picsdesktop.com/Nature-autumn/800x600/www.PicsDesktop.com_193.jpg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gif"/><Relationship Id="rId9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-428652"/>
            <a:ext cx="10501354" cy="7286652"/>
          </a:xfrm>
          <a:solidFill>
            <a:srgbClr val="CD05B5"/>
          </a:solidFill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400" dirty="0" smtClean="0"/>
              <a:t>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Имя: Калия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Отчество: Кайрульевна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Фамилия: Абжанова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Пол: жен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Страна: Казахстан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Город: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Кобда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Место работы: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Кобдинская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казахская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средняя школа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Должность: учитель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Предмет: Русский язык и литература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8" name="Рисунок 7" descr="C:\Documents and Settings\Пользователь\Рабочий стол\мама\Новая папка\нуржанаттын клсы\Фото\Фото02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571480"/>
            <a:ext cx="314327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-2" y="5000636"/>
            <a:ext cx="7858147" cy="750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5143512"/>
            <a:ext cx="4572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>
              <a:latin typeface="Arial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-785850" y="0"/>
          <a:ext cx="11715832" cy="7143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0" y="714356"/>
          <a:ext cx="8143900" cy="614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4801" name="Rectangle 1"/>
          <p:cNvSpPr>
            <a:spLocks noChangeArrowheads="1"/>
          </p:cNvSpPr>
          <p:nvPr/>
        </p:nvSpPr>
        <p:spPr bwMode="auto">
          <a:xfrm>
            <a:off x="1571604" y="214290"/>
            <a:ext cx="63579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Рефлексия: работа в паре на карточках.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5576866" y="2933703"/>
            <a:ext cx="6143668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106" name="Object 2"/>
          <p:cNvGraphicFramePr>
            <a:graphicFrameLocks noChangeAspect="1"/>
          </p:cNvGraphicFramePr>
          <p:nvPr/>
        </p:nvGraphicFramePr>
        <p:xfrm>
          <a:off x="0" y="0"/>
          <a:ext cx="8302654" cy="6858000"/>
        </p:xfrm>
        <a:graphic>
          <a:graphicData uri="http://schemas.openxmlformats.org/presentationml/2006/ole">
            <p:oleObj spid="_x0000_s175106" name="Слайд" r:id="rId3" imgW="4178730" imgH="3133390" progId="PowerPoint.Slide.12">
              <p:embed/>
            </p:oleObj>
          </a:graphicData>
        </a:graphic>
      </p:graphicFrame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576866" y="2933703"/>
            <a:ext cx="6143668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" name="Сердце 3"/>
          <p:cNvSpPr/>
          <p:nvPr/>
        </p:nvSpPr>
        <p:spPr>
          <a:xfrm>
            <a:off x="2786050" y="2428868"/>
            <a:ext cx="2714644" cy="17859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Сердце какое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357166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Ассоциации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гнутая влево стрелка 7"/>
          <p:cNvSpPr/>
          <p:nvPr/>
        </p:nvSpPr>
        <p:spPr>
          <a:xfrm rot="10251548">
            <a:off x="5532965" y="1840452"/>
            <a:ext cx="771602" cy="10649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 rot="20286901" flipH="1">
            <a:off x="5159135" y="3600048"/>
            <a:ext cx="803033" cy="138905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 rot="9979800">
            <a:off x="1776335" y="1863678"/>
            <a:ext cx="804776" cy="12244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лево стрелка 11"/>
          <p:cNvSpPr/>
          <p:nvPr/>
        </p:nvSpPr>
        <p:spPr>
          <a:xfrm rot="20286901">
            <a:off x="2442028" y="3755673"/>
            <a:ext cx="871424" cy="138905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-1357354" y="-214338"/>
          <a:ext cx="11095077" cy="7573963"/>
        </p:xfrm>
        <a:graphic>
          <a:graphicData uri="http://schemas.openxmlformats.org/presentationml/2006/ole">
            <p:oleObj spid="_x0000_s176130" name="Слайд" r:id="rId3" imgW="3732342" imgH="2799498" progId="PowerPoint.Slide.12">
              <p:embed/>
            </p:oleObj>
          </a:graphicData>
        </a:graphic>
      </p:graphicFrame>
      <p:sp>
        <p:nvSpPr>
          <p:cNvPr id="176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7" name="p470877799" descr="http://anime.toppik.ru/_ph/50/2/470877799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642918"/>
            <a:ext cx="2928958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im0-tub.yandex.net/i?id=244704935-33-72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2928934"/>
            <a:ext cx="3071834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-main-pic" descr="Картинка 4 из 71013">
            <a:hlinkClick r:id="rId6" tgtFrame="_blank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16" y="4786322"/>
            <a:ext cx="2571768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http://im7-tub.yandex.net/i?id=148924461-21-72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596" y="2857496"/>
            <a:ext cx="2790204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ttp://im3-tub.yandex.net/i?id=203816659-57-72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142908" y="500042"/>
            <a:ext cx="2571768" cy="2214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6131" name="Rectangle 3"/>
          <p:cNvSpPr>
            <a:spLocks noChangeArrowheads="1"/>
          </p:cNvSpPr>
          <p:nvPr/>
        </p:nvSpPr>
        <p:spPr bwMode="auto">
          <a:xfrm>
            <a:off x="3929058" y="2214554"/>
            <a:ext cx="486440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Осень   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00430" y="571480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Ассоциации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576866" y="2933703"/>
            <a:ext cx="6143668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5" name="Схема 4"/>
          <p:cNvGraphicFramePr/>
          <p:nvPr/>
        </p:nvGraphicFramePr>
        <p:xfrm>
          <a:off x="0" y="0"/>
          <a:ext cx="81439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0" y="0"/>
            <a:ext cx="8072462" cy="6858000"/>
          </a:xfrm>
          <a:prstGeom prst="verticalScroll">
            <a:avLst/>
          </a:prstGeom>
          <a:solidFill>
            <a:srgbClr val="92D050"/>
          </a:solidFill>
          <a:ln>
            <a:solidFill>
              <a:srgbClr val="0ACC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206849" name="Rectangle 1"/>
          <p:cNvSpPr>
            <a:spLocks noChangeArrowheads="1"/>
          </p:cNvSpPr>
          <p:nvPr/>
        </p:nvSpPr>
        <p:spPr bwMode="auto">
          <a:xfrm>
            <a:off x="0" y="0"/>
            <a:ext cx="18473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850" name="Rectangle 2"/>
          <p:cNvSpPr>
            <a:spLocks noChangeArrowheads="1"/>
          </p:cNvSpPr>
          <p:nvPr/>
        </p:nvSpPr>
        <p:spPr bwMode="auto">
          <a:xfrm>
            <a:off x="785786" y="3929066"/>
            <a:ext cx="3129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576866" y="2933703"/>
            <a:ext cx="6143668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Вертикальный свиток 5"/>
          <p:cNvSpPr/>
          <p:nvPr/>
        </p:nvSpPr>
        <p:spPr>
          <a:xfrm>
            <a:off x="0" y="0"/>
            <a:ext cx="8072462" cy="6858000"/>
          </a:xfrm>
          <a:prstGeom prst="verticalScroll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Литература для  учителя    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1.Учебник «Литература»(Справочные материалы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Авторы : С.В. Тураев, Л.И.Тимофеев, К.Д.Вишневский. Москва «Просвещение» 1989г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2.Учебник «Изучение литературы»(Пособие для    учителей) Автор: В.Г. Маранцман .  Москва «Просвещение»1987г 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3. Учебник «Уроки литературного чтения» Автор: П.Воробьев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4.Журнал «Русский язык и литература в казахской школе»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5.Методическое пособие по литературе для 7-класса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solidFill>
                <a:schemeClr val="tx1"/>
              </a:solidFill>
              <a:latin typeface="Arial" pitchFamily="34" charset="0"/>
            </a:endParaRPr>
          </a:p>
          <a:p>
            <a:r>
              <a:rPr lang="ru-RU" dirty="0" smtClean="0"/>
              <a:t>   </a:t>
            </a:r>
          </a:p>
        </p:txBody>
      </p:sp>
      <p:sp>
        <p:nvSpPr>
          <p:cNvPr id="2078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0" y="0"/>
            <a:ext cx="9286908" cy="6858000"/>
          </a:xfrm>
          <a:solidFill>
            <a:schemeClr val="tx2"/>
          </a:solidFill>
        </p:spPr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big_photo" descr="Вишня, цветение, Prunus cerasus 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00156"/>
            <a:ext cx="10429884" cy="785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357554" y="4721662"/>
            <a:ext cx="4071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(В.Путилина)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11322" y="1928802"/>
            <a:ext cx="612135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Вишневая</a:t>
            </a:r>
            <a:r>
              <a:rPr lang="ru-RU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  </a:t>
            </a:r>
            <a:r>
              <a:rPr lang="ru-RU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ветка</a:t>
            </a:r>
            <a:endParaRPr lang="ru-RU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1071534" y="5357826"/>
            <a:ext cx="6429423" cy="11430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14480" y="642918"/>
            <a:ext cx="514352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/>
              <a:t>:  развитие  критического  мышления  при  изучении  и  анализе </a:t>
            </a:r>
          </a:p>
          <a:p>
            <a:r>
              <a:rPr lang="ru-RU" dirty="0" smtClean="0"/>
              <a:t>             текста  в  коллективной  работе.              		                                                                                                          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/>
              <a:t>: </a:t>
            </a:r>
          </a:p>
          <a:p>
            <a:r>
              <a:rPr lang="ru-RU" dirty="0" smtClean="0"/>
              <a:t>1)Образовательная:  формирование умений анализировать текст  по остановкам. </a:t>
            </a:r>
          </a:p>
          <a:p>
            <a:r>
              <a:rPr lang="ru-RU" dirty="0" smtClean="0"/>
              <a:t>2)Развивающая:  развитие критического мышления, творческих  способностей  учащихся, осуществление </a:t>
            </a:r>
            <a:r>
              <a:rPr lang="ru-RU" dirty="0" err="1" smtClean="0"/>
              <a:t>межпредметной</a:t>
            </a:r>
            <a:r>
              <a:rPr lang="ru-RU" dirty="0" smtClean="0"/>
              <a:t> связи, использование  дополнительной  </a:t>
            </a:r>
          </a:p>
          <a:p>
            <a:r>
              <a:rPr lang="ru-RU" dirty="0" smtClean="0"/>
              <a:t>литературы. </a:t>
            </a:r>
          </a:p>
          <a:p>
            <a:r>
              <a:rPr lang="ru-RU" dirty="0" smtClean="0"/>
              <a:t>3)Воспитательная:  восприятие чувственного отношения к природе,</a:t>
            </a:r>
          </a:p>
          <a:p>
            <a:r>
              <a:rPr lang="ru-RU" dirty="0" smtClean="0"/>
              <a:t>воспитание нравственных сторон личности </a:t>
            </a:r>
            <a:endParaRPr lang="ru-RU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916612" y="2593954"/>
            <a:ext cx="5464175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9" descr="MCj043578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7863145" cy="600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6369" name="Rectangle 1"/>
          <p:cNvSpPr>
            <a:spLocks noChangeArrowheads="1"/>
          </p:cNvSpPr>
          <p:nvPr/>
        </p:nvSpPr>
        <p:spPr bwMode="auto">
          <a:xfrm>
            <a:off x="3000364" y="2428868"/>
            <a:ext cx="3643338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«Все прекрасное на земле от солнца,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все хорошее от человека»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86368" y="3244334"/>
            <a:ext cx="1439818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(</a:t>
            </a:r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М.Пришвин)</a:t>
            </a:r>
            <a:endParaRPr lang="ru-RU" sz="1600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916612" y="2593954"/>
            <a:ext cx="5464175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428992" y="1643050"/>
            <a:ext cx="250033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endParaRPr lang="ru-RU" sz="2800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3714752"/>
            <a:ext cx="2000264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Схемы</a:t>
            </a:r>
          </a:p>
          <a:p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Карточки</a:t>
            </a:r>
          </a:p>
          <a:p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План  урока</a:t>
            </a:r>
            <a:endParaRPr lang="ru-RU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4107654" y="1750208"/>
            <a:ext cx="5072099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Вертикальный свиток 6"/>
          <p:cNvSpPr/>
          <p:nvPr/>
        </p:nvSpPr>
        <p:spPr>
          <a:xfrm>
            <a:off x="0" y="571480"/>
            <a:ext cx="4643470" cy="5214974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24" name="Rectangle 4"/>
          <p:cNvSpPr>
            <a:spLocks noChangeArrowheads="1"/>
          </p:cNvSpPr>
          <p:nvPr/>
        </p:nvSpPr>
        <p:spPr bwMode="auto">
          <a:xfrm>
            <a:off x="1357290" y="1643050"/>
            <a:ext cx="214314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Ребята! Вам на предыдущем уроке было дано домашнее  задание: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Предварительно  прочитать  текст В.Путилиной «Вишневая  ветка»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Поэтому на чтении останавливаться не будем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576866" y="2933703"/>
            <a:ext cx="6143668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"/>
          <p:cNvSpPr>
            <a:spLocks noChangeArrowheads="1"/>
          </p:cNvSpPr>
          <p:nvPr/>
        </p:nvSpPr>
        <p:spPr bwMode="auto">
          <a:xfrm>
            <a:off x="3214678" y="-785842"/>
            <a:ext cx="2786082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5400" dirty="0" smtClean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1 остановка                       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285852" y="1142984"/>
          <a:ext cx="5953124" cy="5421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5398282" y="3112285"/>
            <a:ext cx="6500835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214547" y="214290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Путешествие по осеннему лесу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071537" y="1785927"/>
            <a:ext cx="721523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i="1" cap="none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Найти в тексте описание осеннего леса</a:t>
            </a:r>
            <a:endParaRPr lang="ru-RU" sz="5400" b="1" i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6000" y="1285861"/>
            <a:ext cx="5214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lain" startAt="2"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lain" startAt="2"/>
            </a:pPr>
            <a:endParaRPr lang="ru-RU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lain" startAt="2"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lain" startAt="2"/>
            </a:pPr>
            <a:endParaRPr lang="ru-RU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lain" startAt="2"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lain" startAt="2"/>
            </a:pPr>
            <a:endParaRPr lang="ru-RU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228600" lvl="0" indent="-228600" fontAlgn="base">
              <a:spcBef>
                <a:spcPct val="0"/>
              </a:spcBef>
              <a:spcAft>
                <a:spcPct val="0"/>
              </a:spcAft>
              <a:buAutoNum type="arabicPlain" startAt="2"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27483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8" name="big_photo" descr="Вишня, цветение, Prunus cerasus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-142900"/>
            <a:ext cx="10144196" cy="71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642910" y="2714620"/>
            <a:ext cx="914406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Какие чувства вызвала у Лены учительница?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Почему у Лены возникло стрессовое состояние после разговора с новой  учительницей?</a:t>
            </a: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00497" y="0"/>
            <a:ext cx="27146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2  остановка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8637" y="1714488"/>
            <a:ext cx="4049133" cy="514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gimn3.edu.yar.ru/gimnasium_3/photoes/teacher_day/2007/100.jpg"/>
          <p:cNvPicPr/>
          <p:nvPr/>
        </p:nvPicPr>
        <p:blipFill>
          <a:blip r:embed="rId3"/>
          <a:srcRect t="25000" r="8602"/>
          <a:stretch>
            <a:fillRect/>
          </a:stretch>
        </p:blipFill>
        <p:spPr bwMode="auto">
          <a:xfrm>
            <a:off x="4857752" y="3429000"/>
            <a:ext cx="3286148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71472" y="357167"/>
            <a:ext cx="742955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i="1" cap="none" spc="150" dirty="0" smtClean="0">
                <a:ln w="11430"/>
                <a:solidFill>
                  <a:schemeClr val="tx2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Сравнительная характеристика новой учительницы и Лидии Алексеевной(глазами Лены) </a:t>
            </a:r>
            <a:endParaRPr lang="ru-RU" sz="2800" b="1" cap="none" spc="150" dirty="0">
              <a:ln w="11430"/>
              <a:solidFill>
                <a:schemeClr val="tx2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777</TotalTime>
  <Words>365</Words>
  <Application>Microsoft Office PowerPoint</Application>
  <PresentationFormat>Экран (4:3)</PresentationFormat>
  <Paragraphs>108</Paragraphs>
  <Slides>15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Изящная</vt:lpstr>
      <vt:lpstr>Слайд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91</cp:revision>
  <dcterms:created xsi:type="dcterms:W3CDTF">2011-05-08T10:45:35Z</dcterms:created>
  <dcterms:modified xsi:type="dcterms:W3CDTF">2011-07-17T05:22:44Z</dcterms:modified>
</cp:coreProperties>
</file>