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9" r:id="rId4"/>
    <p:sldId id="263" r:id="rId5"/>
    <p:sldId id="264" r:id="rId6"/>
    <p:sldId id="265" r:id="rId7"/>
    <p:sldId id="266" r:id="rId8"/>
    <p:sldId id="267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3E2A16A-2CE0-4C57-9C8F-2859035F668E}" type="datetimeFigureOut">
              <a:rPr lang="ru-RU" smtClean="0"/>
              <a:pPr/>
              <a:t>17.01.2013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20961B-EFD0-4F9D-B586-AC7304B90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quote.org/wiki/%D0%91%D0%B5%D0%BB%D0%BA%D0%B0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://ru.wikiquote.org/wiki/%D0%9B%D0%B5%D1%8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quote.org/wiki/%D0%90%D0%BF%D0%B5%D0%BB%D1%8C%D1%81%D0%B8%D0%BD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18.01.13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Окружающий мир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3888" y="188640"/>
            <a:ext cx="39687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Использование </a:t>
            </a:r>
          </a:p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хвойных деревьев </a:t>
            </a:r>
          </a:p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 жизни человека</a:t>
            </a:r>
            <a:endParaRPr lang="ru-RU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9938" name="Picture 2" descr="http://im5-tub-ru.yandex.net/i?id=534036482-2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2952328" cy="1977005"/>
          </a:xfrm>
          <a:prstGeom prst="rect">
            <a:avLst/>
          </a:prstGeom>
          <a:noFill/>
        </p:spPr>
      </p:pic>
      <p:pic>
        <p:nvPicPr>
          <p:cNvPr id="39940" name="Picture 4" descr="http://im6-tub-ru.yandex.net/i?id=108899644-6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89040"/>
            <a:ext cx="2286000" cy="1428750"/>
          </a:xfrm>
          <a:prstGeom prst="rect">
            <a:avLst/>
          </a:prstGeom>
          <a:noFill/>
        </p:spPr>
      </p:pic>
      <p:pic>
        <p:nvPicPr>
          <p:cNvPr id="39942" name="Picture 6" descr="http://im5-tub-ru.yandex.net/i?id=171290029-7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32656"/>
            <a:ext cx="1860798" cy="1860798"/>
          </a:xfrm>
          <a:prstGeom prst="rect">
            <a:avLst/>
          </a:prstGeom>
          <a:noFill/>
        </p:spPr>
      </p:pic>
      <p:pic>
        <p:nvPicPr>
          <p:cNvPr id="39944" name="Picture 8" descr="http://im4-tub-ru.yandex.net/i?id=171954677-15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844824"/>
            <a:ext cx="1944216" cy="1944216"/>
          </a:xfrm>
          <a:prstGeom prst="rect">
            <a:avLst/>
          </a:prstGeom>
          <a:noFill/>
        </p:spPr>
      </p:pic>
      <p:pic>
        <p:nvPicPr>
          <p:cNvPr id="39946" name="Picture 10" descr="http://im5-tub-ru.yandex.net/i?id=573736316-67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869160"/>
            <a:ext cx="1905000" cy="1428750"/>
          </a:xfrm>
          <a:prstGeom prst="rect">
            <a:avLst/>
          </a:prstGeom>
          <a:noFill/>
        </p:spPr>
      </p:pic>
      <p:pic>
        <p:nvPicPr>
          <p:cNvPr id="39948" name="Picture 12" descr="http://im3-tub-ru.yandex.net/i?id=401759749-22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22108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m4-tub-ru.yandex.net/i?id=142718363-2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76872"/>
            <a:ext cx="5376596" cy="3600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332656"/>
            <a:ext cx="84661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Вечнозеленые хвойные 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деревья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3-tub-ru.yandex.net/i?id=210648793-4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484784"/>
            <a:ext cx="1114425" cy="1428750"/>
          </a:xfrm>
          <a:prstGeom prst="rect">
            <a:avLst/>
          </a:prstGeom>
          <a:noFill/>
        </p:spPr>
      </p:pic>
      <p:pic>
        <p:nvPicPr>
          <p:cNvPr id="26628" name="Picture 4" descr="http://im7-tub-ru.yandex.net/i?id=184197379-6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1905000" cy="1428750"/>
          </a:xfrm>
          <a:prstGeom prst="rect">
            <a:avLst/>
          </a:prstGeom>
          <a:noFill/>
        </p:spPr>
      </p:pic>
      <p:pic>
        <p:nvPicPr>
          <p:cNvPr id="26630" name="Picture 6" descr="http://im7-tub-ru.yandex.net/i?id=308847455-70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492896"/>
            <a:ext cx="1905000" cy="1428750"/>
          </a:xfrm>
          <a:prstGeom prst="rect">
            <a:avLst/>
          </a:prstGeom>
          <a:noFill/>
        </p:spPr>
      </p:pic>
      <p:pic>
        <p:nvPicPr>
          <p:cNvPr id="26632" name="Picture 8" descr="http://im7-tub-ru.yandex.net/i?id=244930770-0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365104"/>
            <a:ext cx="1905000" cy="1428750"/>
          </a:xfrm>
          <a:prstGeom prst="rect">
            <a:avLst/>
          </a:prstGeom>
          <a:noFill/>
        </p:spPr>
      </p:pic>
      <p:pic>
        <p:nvPicPr>
          <p:cNvPr id="26634" name="Picture 10" descr="http://im6-tub-ru.yandex.net/i?id=299773897-23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2564904"/>
            <a:ext cx="2286000" cy="14287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092280" y="404664"/>
            <a:ext cx="15435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Ель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620688"/>
            <a:ext cx="440037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Ель — вечнозелёное </a:t>
            </a:r>
            <a:endParaRPr lang="ru-RU" sz="3200" b="1" dirty="0" smtClean="0"/>
          </a:p>
          <a:p>
            <a:r>
              <a:rPr lang="ru-RU" sz="3200" b="1" dirty="0" smtClean="0"/>
              <a:t>хвойное </a:t>
            </a:r>
            <a:r>
              <a:rPr lang="ru-RU" sz="3200" b="1" dirty="0" smtClean="0"/>
              <a:t>дерево.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4293096"/>
            <a:ext cx="46292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Знайте, вот что не безделка:</a:t>
            </a:r>
            <a:b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</a:br>
            <a:r>
              <a:rPr lang="ru-RU" sz="2400" b="1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Ель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в 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  <a:hlinkClick r:id="rId7" tooltip="Лес"/>
              </a:rPr>
              <a:t>лесу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, под </a:t>
            </a:r>
            <a:r>
              <a:rPr lang="ru-RU" sz="2400" b="1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елью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  <a:hlinkClick r:id="rId8" tooltip="Белка"/>
              </a:rPr>
              <a:t>белка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</a:b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Белка песенки поет</a:t>
            </a:r>
            <a:b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</a:b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И орешки всё грызет — </a:t>
            </a:r>
            <a:r>
              <a:rPr lang="ru-RU" sz="2400" i="1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Сказка о царе </a:t>
            </a:r>
            <a:r>
              <a:rPr lang="ru-RU" sz="2400" i="1" dirty="0" err="1" smtClean="0">
                <a:solidFill>
                  <a:prstClr val="white"/>
                </a:solidFill>
                <a:latin typeface="Arial" charset="0"/>
                <a:cs typeface="Arial" charset="0"/>
              </a:rPr>
              <a:t>Салтане</a:t>
            </a:r>
            <a:r>
              <a:rPr lang="ru-RU" sz="2400" i="1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, 1831</a:t>
            </a:r>
            <a:r>
              <a:rPr lang="ru-RU" sz="24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26637" name="Picture 13" descr="http://im5-tub-ru.yandex.net/i?id=563588710-67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4221088"/>
            <a:ext cx="1749992" cy="2364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4-tub-ru.yandex.net/i?id=482754424-4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869160"/>
            <a:ext cx="1905000" cy="1428750"/>
          </a:xfrm>
          <a:prstGeom prst="rect">
            <a:avLst/>
          </a:prstGeom>
          <a:noFill/>
        </p:spPr>
      </p:pic>
      <p:pic>
        <p:nvPicPr>
          <p:cNvPr id="20484" name="Picture 4" descr="http://im0-tub-ru.yandex.net/i?id=74260495-5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869160"/>
            <a:ext cx="1584176" cy="1428750"/>
          </a:xfrm>
          <a:prstGeom prst="rect">
            <a:avLst/>
          </a:prstGeom>
          <a:noFill/>
        </p:spPr>
      </p:pic>
      <p:pic>
        <p:nvPicPr>
          <p:cNvPr id="20486" name="Picture 6" descr="http://im8-tub-ru.yandex.net/i?id=287645699-06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12976"/>
            <a:ext cx="2028825" cy="1428750"/>
          </a:xfrm>
          <a:prstGeom prst="rect">
            <a:avLst/>
          </a:prstGeom>
          <a:noFill/>
        </p:spPr>
      </p:pic>
      <p:pic>
        <p:nvPicPr>
          <p:cNvPr id="20488" name="Picture 8" descr="http://im7-tub-ru.yandex.net/i?id=353054157-61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869160"/>
            <a:ext cx="1905000" cy="1428750"/>
          </a:xfrm>
          <a:prstGeom prst="rect">
            <a:avLst/>
          </a:prstGeom>
          <a:noFill/>
        </p:spPr>
      </p:pic>
      <p:pic>
        <p:nvPicPr>
          <p:cNvPr id="20490" name="Picture 10" descr="http://im8-tub-ru.yandex.net/i?id=437623974-46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4869160"/>
            <a:ext cx="2009775" cy="1428750"/>
          </a:xfrm>
          <a:prstGeom prst="rect">
            <a:avLst/>
          </a:prstGeom>
          <a:noFill/>
        </p:spPr>
      </p:pic>
      <p:pic>
        <p:nvPicPr>
          <p:cNvPr id="7" name="Picture 4" descr="http://stat16.privet.ru/lr/0b069c0540dd200211b483567a8d166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1556792"/>
            <a:ext cx="2590144" cy="30643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588224" y="332656"/>
            <a:ext cx="20169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Кедр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Кедр</a:t>
            </a:r>
            <a:r>
              <a:rPr lang="ru-RU" sz="2400" dirty="0" smtClean="0"/>
              <a:t> — раскидистое хвойное дерево с ценной древесиной и орехами.</a:t>
            </a:r>
            <a:endParaRPr lang="ru-RU" sz="2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1484784"/>
          <a:ext cx="6096000" cy="2286000"/>
        </p:xfrm>
        <a:graphic>
          <a:graphicData uri="http://schemas.openxmlformats.org/drawingml/2006/table">
            <a:tbl>
              <a:tblPr/>
              <a:tblGrid>
                <a:gridCol w="2483768"/>
                <a:gridCol w="3612232"/>
              </a:tblGrid>
              <a:tr h="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И </a:t>
                      </a:r>
                      <a:r>
                        <a:rPr lang="ru-RU" sz="2400" b="1" dirty="0"/>
                        <a:t>кедров</a:t>
                      </a:r>
                      <a:r>
                        <a:rPr lang="ru-RU" sz="2400" dirty="0"/>
                        <a:t> гордые вершины,</a:t>
                      </a:r>
                      <a:br>
                        <a:rPr lang="ru-RU" sz="2400" dirty="0"/>
                      </a:br>
                      <a:r>
                        <a:rPr lang="ru-RU" sz="2400" dirty="0"/>
                        <a:t>И золотые </a:t>
                      </a:r>
                      <a:r>
                        <a:rPr lang="ru-RU" sz="2400" dirty="0">
                          <a:hlinkClick r:id="rId8" tooltip="Апельсин"/>
                        </a:rPr>
                        <a:t>апельсины</a:t>
                      </a:r>
                      <a:r>
                        <a:rPr lang="ru-RU" sz="2400" dirty="0"/>
                        <a:t/>
                      </a:r>
                      <a:br>
                        <a:rPr lang="ru-RU" sz="2400" dirty="0"/>
                      </a:br>
                      <a:r>
                        <a:rPr lang="ru-RU" sz="2400" dirty="0"/>
                        <a:t>Зерцалом вод отражены — </a:t>
                      </a:r>
                      <a:r>
                        <a:rPr lang="ru-RU" sz="2400" i="1" dirty="0"/>
                        <a:t>Руслан и Людмила, 1820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2-tub-ru.yandex.net/i?id=206520205-7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3197155" cy="2160240"/>
          </a:xfrm>
          <a:prstGeom prst="rect">
            <a:avLst/>
          </a:prstGeom>
          <a:noFill/>
        </p:spPr>
      </p:pic>
      <p:pic>
        <p:nvPicPr>
          <p:cNvPr id="21508" name="Picture 4" descr="http://im8-tub-ru.yandex.net/i?id=374947479-5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869160"/>
            <a:ext cx="2376264" cy="1782198"/>
          </a:xfrm>
          <a:prstGeom prst="rect">
            <a:avLst/>
          </a:prstGeom>
          <a:noFill/>
        </p:spPr>
      </p:pic>
      <p:pic>
        <p:nvPicPr>
          <p:cNvPr id="21510" name="Picture 6" descr="http://im7-tub-ru.yandex.net/i?id=19475390-24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581128"/>
            <a:ext cx="2337048" cy="1752786"/>
          </a:xfrm>
          <a:prstGeom prst="rect">
            <a:avLst/>
          </a:prstGeom>
          <a:noFill/>
        </p:spPr>
      </p:pic>
      <p:pic>
        <p:nvPicPr>
          <p:cNvPr id="5" name="Picture 2" descr="http://rudocs.exdat.com/pars_docs/tw_refs/86/85178/85178_html_178620e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196752"/>
            <a:ext cx="2952328" cy="34065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372200" y="188640"/>
            <a:ext cx="2354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Сосна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69269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Там, где лес из сосен рыжих, </a:t>
            </a:r>
            <a:br>
              <a:rPr lang="ru-RU" sz="2400" dirty="0" smtClean="0"/>
            </a:br>
            <a:r>
              <a:rPr lang="ru-RU" sz="2400" dirty="0" smtClean="0"/>
              <a:t>Там, где снега кутерьма, </a:t>
            </a:r>
            <a:br>
              <a:rPr lang="ru-RU" sz="2400" dirty="0" smtClean="0"/>
            </a:br>
            <a:r>
              <a:rPr lang="ru-RU" sz="2400" dirty="0" smtClean="0"/>
              <a:t>Побежим на быстрых лыжах. </a:t>
            </a:r>
            <a:br>
              <a:rPr lang="ru-RU" sz="2400" dirty="0" smtClean="0"/>
            </a:br>
            <a:r>
              <a:rPr lang="ru-RU" sz="2400" dirty="0" smtClean="0"/>
              <a:t>Здравствуй, матушка …! </a:t>
            </a:r>
            <a:br>
              <a:rPr lang="ru-RU" sz="2400" dirty="0" smtClean="0"/>
            </a:br>
            <a:r>
              <a:rPr lang="ru-RU" sz="2400" b="1" dirty="0" smtClean="0"/>
              <a:t>(зима)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im8-tub-ru.yandex.net/i?id=150019996-6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543175" cy="1428750"/>
          </a:xfrm>
          <a:prstGeom prst="rect">
            <a:avLst/>
          </a:prstGeom>
          <a:noFill/>
        </p:spPr>
      </p:pic>
      <p:pic>
        <p:nvPicPr>
          <p:cNvPr id="22534" name="Picture 6" descr="http://im3-tub-ru.yandex.net/i?id=116846196-6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4797152"/>
            <a:ext cx="2103115" cy="1723865"/>
          </a:xfrm>
          <a:prstGeom prst="rect">
            <a:avLst/>
          </a:prstGeom>
          <a:noFill/>
        </p:spPr>
      </p:pic>
      <p:pic>
        <p:nvPicPr>
          <p:cNvPr id="22536" name="Picture 8" descr="http://im5-tub-ru.yandex.net/i?id=125296403-5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700808"/>
            <a:ext cx="2836149" cy="31683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139952" y="332656"/>
            <a:ext cx="47708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Лиственница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2538" name="Picture 10" descr="&amp;Lcy;&amp;icy;&amp;scy;&amp;tcy;&amp;vcy;&amp;iecy;&amp;ncy;&amp;ncy;&amp;icy;&amp;tscy;&amp;acy; &amp;iecy;&amp;vcy;&amp;rcy;&amp;ocy;&amp;pcy;&amp;iecy;&amp;jcy;&amp;scy;&amp;kcy;&amp;acy;&amp;yacy;. &amp;Tcy;&amp;icy;&amp;pcy;&amp;ocy;&amp;vcy;&amp;ocy;&amp;jcy; &amp;vcy;&amp;icy;&amp;dcy; &amp;rcy;&amp;ocy;&amp;dcy;&amp;acy;. &amp;Ocy;&amp;bcy;&amp;shchcy;&amp;icy;&amp;jcy; &amp;vcy;&amp;icy;&amp;dcy; &amp;vcy;&amp;zcy;&amp;rcy;&amp;ocy;&amp;scy;&amp;lcy;&amp;ocy;&amp;gcy;&amp;ocy; &amp;rcy;&amp;acy;&amp;scy;&amp;tcy;&amp;iecy;&amp;ncy;&amp;icy;&amp;ya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17032"/>
            <a:ext cx="2164085" cy="28827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47664" y="1412776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Хвоинки-листочки теряет осенью, а по весне распускает новые, и запах от них исходит как от корки лимона — приятный, бальзамический.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4-tub-ru.yandex.net/i?id=14741013-1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933056"/>
            <a:ext cx="2697088" cy="2022816"/>
          </a:xfrm>
          <a:prstGeom prst="rect">
            <a:avLst/>
          </a:prstGeom>
          <a:noFill/>
        </p:spPr>
      </p:pic>
      <p:pic>
        <p:nvPicPr>
          <p:cNvPr id="23556" name="Picture 4" descr="http://im8-tub-ru.yandex.net/i?id=356144605-5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2983051" cy="1872208"/>
          </a:xfrm>
          <a:prstGeom prst="rect">
            <a:avLst/>
          </a:prstGeom>
          <a:noFill/>
        </p:spPr>
      </p:pic>
      <p:pic>
        <p:nvPicPr>
          <p:cNvPr id="23558" name="Picture 6" descr="http://im2-tub-ru.yandex.net/i?id=479597009-3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653136"/>
            <a:ext cx="1728192" cy="1934543"/>
          </a:xfrm>
          <a:prstGeom prst="rect">
            <a:avLst/>
          </a:prstGeom>
          <a:noFill/>
        </p:spPr>
      </p:pic>
      <p:pic>
        <p:nvPicPr>
          <p:cNvPr id="23560" name="Picture 8" descr="http://im4-tub-ru.yandex.net/i?id=369652232-54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365104"/>
            <a:ext cx="2143125" cy="1428750"/>
          </a:xfrm>
          <a:prstGeom prst="rect">
            <a:avLst/>
          </a:prstGeom>
          <a:noFill/>
        </p:spPr>
      </p:pic>
      <p:pic>
        <p:nvPicPr>
          <p:cNvPr id="23562" name="Picture 10" descr="http://im0-tub-ru.yandex.net/i?id=277508671-69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412776"/>
            <a:ext cx="2659402" cy="25088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56176" y="404664"/>
            <a:ext cx="2435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Пихта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6672"/>
            <a:ext cx="48628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Вид хвойного</a:t>
            </a:r>
          </a:p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дерева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3-tub-ru.yandex.net/i?id=136634241-4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157192"/>
            <a:ext cx="2143125" cy="1428750"/>
          </a:xfrm>
          <a:prstGeom prst="rect">
            <a:avLst/>
          </a:prstGeom>
          <a:noFill/>
        </p:spPr>
      </p:pic>
      <p:pic>
        <p:nvPicPr>
          <p:cNvPr id="24580" name="Picture 4" descr="http://im8-tub-ru.yandex.net/i?id=445423266-0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5157192"/>
            <a:ext cx="1219200" cy="1428750"/>
          </a:xfrm>
          <a:prstGeom prst="rect">
            <a:avLst/>
          </a:prstGeom>
          <a:noFill/>
        </p:spPr>
      </p:pic>
      <p:pic>
        <p:nvPicPr>
          <p:cNvPr id="24582" name="Picture 6" descr="http://im6-tub-ru.yandex.net/i?id=673686759-3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6672"/>
            <a:ext cx="2152650" cy="1428750"/>
          </a:xfrm>
          <a:prstGeom prst="rect">
            <a:avLst/>
          </a:prstGeom>
          <a:noFill/>
        </p:spPr>
      </p:pic>
      <p:pic>
        <p:nvPicPr>
          <p:cNvPr id="24584" name="Picture 8" descr="http://im8-tub-ru.yandex.net/i?id=73051202-62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268760"/>
            <a:ext cx="2088232" cy="2088232"/>
          </a:xfrm>
          <a:prstGeom prst="rect">
            <a:avLst/>
          </a:prstGeom>
          <a:noFill/>
        </p:spPr>
      </p:pic>
      <p:pic>
        <p:nvPicPr>
          <p:cNvPr id="24586" name="Picture 10" descr="http://im6-tub-ru.yandex.net/i?id=191562986-69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5085184"/>
            <a:ext cx="1905000" cy="14287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36096" y="404664"/>
            <a:ext cx="3316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Кипарис 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220486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Род </a:t>
            </a:r>
            <a:r>
              <a:rPr lang="ru-RU" sz="2800" dirty="0" smtClean="0"/>
              <a:t>вечнозелёных деревьев и кустарников семейства Кипарисовые с пирамидальной или раскидистой кроной.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m0-tub-ru.yandex.net/i?id=7459852-6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325378" cy="2016224"/>
          </a:xfrm>
          <a:prstGeom prst="rect">
            <a:avLst/>
          </a:prstGeom>
          <a:noFill/>
        </p:spPr>
      </p:pic>
      <p:pic>
        <p:nvPicPr>
          <p:cNvPr id="25604" name="Picture 4" descr="http://im6-tub-ru.yandex.net/i?id=85214881-01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653136"/>
            <a:ext cx="2952328" cy="1852926"/>
          </a:xfrm>
          <a:prstGeom prst="rect">
            <a:avLst/>
          </a:prstGeom>
          <a:noFill/>
        </p:spPr>
      </p:pic>
      <p:pic>
        <p:nvPicPr>
          <p:cNvPr id="25606" name="Picture 6" descr="http://im5-tub-ru.yandex.net/i?id=300817240-1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0649"/>
            <a:ext cx="2664296" cy="2016224"/>
          </a:xfrm>
          <a:prstGeom prst="rect">
            <a:avLst/>
          </a:prstGeom>
          <a:noFill/>
        </p:spPr>
      </p:pic>
      <p:pic>
        <p:nvPicPr>
          <p:cNvPr id="25608" name="Picture 8" descr="http://im3-tub-ru.yandex.net/i?id=182109289-3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1484784"/>
            <a:ext cx="1989341" cy="2664296"/>
          </a:xfrm>
          <a:prstGeom prst="rect">
            <a:avLst/>
          </a:prstGeom>
          <a:noFill/>
        </p:spPr>
      </p:pic>
      <p:pic>
        <p:nvPicPr>
          <p:cNvPr id="25610" name="Picture 10" descr="http://im8-tub-ru.yandex.net/i?id=315803504-49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653136"/>
            <a:ext cx="3312221" cy="1860798"/>
          </a:xfrm>
          <a:prstGeom prst="rect">
            <a:avLst/>
          </a:prstGeom>
          <a:noFill/>
        </p:spPr>
      </p:pic>
      <p:pic>
        <p:nvPicPr>
          <p:cNvPr id="25612" name="Picture 12" descr="http://im5-tub-ru.yandex.net/i?id=413238736-61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653136"/>
            <a:ext cx="2256251" cy="18002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68144" y="404664"/>
            <a:ext cx="3071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Секвойя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2492896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Отдельные экземпляры секвойи достигают высоты более 110 м — это одни из самых высоких деревьев на Земле. Максимальный возраст — более трёх с половиной тысяч лет.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231</TotalTime>
  <Words>99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Окружающий мир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25</cp:revision>
  <dcterms:created xsi:type="dcterms:W3CDTF">2013-01-13T18:23:33Z</dcterms:created>
  <dcterms:modified xsi:type="dcterms:W3CDTF">2013-01-17T18:57:23Z</dcterms:modified>
</cp:coreProperties>
</file>