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64" r:id="rId3"/>
    <p:sldId id="257" r:id="rId4"/>
    <p:sldId id="260" r:id="rId5"/>
    <p:sldId id="267" r:id="rId6"/>
    <p:sldId id="261" r:id="rId7"/>
    <p:sldId id="258" r:id="rId8"/>
    <p:sldId id="259" r:id="rId9"/>
    <p:sldId id="262" r:id="rId10"/>
    <p:sldId id="265" r:id="rId11"/>
    <p:sldId id="268" r:id="rId12"/>
    <p:sldId id="275" r:id="rId13"/>
    <p:sldId id="269" r:id="rId14"/>
    <p:sldId id="270" r:id="rId15"/>
    <p:sldId id="26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9355" autoAdjust="0"/>
    <p:restoredTop sz="86391" autoAdjust="0"/>
  </p:normalViewPr>
  <p:slideViewPr>
    <p:cSldViewPr>
      <p:cViewPr varScale="1">
        <p:scale>
          <a:sx n="83" d="100"/>
          <a:sy n="83" d="100"/>
        </p:scale>
        <p:origin x="-102" y="-3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5666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9A5D42-38CF-48F7-B3FB-6C5C1421EA39}" type="datetimeFigureOut">
              <a:rPr lang="ru-RU" smtClean="0"/>
              <a:t>03.02.2012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6437A4-EB2A-491D-A215-176D4B6CD00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37A4-EB2A-491D-A215-176D4B6CD001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37A4-EB2A-491D-A215-176D4B6CD001}" type="slidenum">
              <a:rPr lang="ru-RU" smtClean="0"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ADD87-0311-459A-8B91-6A9B4E93642D}" type="datetimeFigureOut">
              <a:rPr lang="ru-RU" smtClean="0"/>
              <a:pPr/>
              <a:t>03.02.2012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78918-34D8-48DC-BFD0-A0042F7840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ADD87-0311-459A-8B91-6A9B4E93642D}" type="datetimeFigureOut">
              <a:rPr lang="ru-RU" smtClean="0"/>
              <a:pPr/>
              <a:t>03.02.2012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78918-34D8-48DC-BFD0-A0042F7840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ADD87-0311-459A-8B91-6A9B4E93642D}" type="datetimeFigureOut">
              <a:rPr lang="ru-RU" smtClean="0"/>
              <a:pPr/>
              <a:t>03.02.2012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78918-34D8-48DC-BFD0-A0042F7840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ADD87-0311-459A-8B91-6A9B4E93642D}" type="datetimeFigureOut">
              <a:rPr lang="ru-RU" smtClean="0"/>
              <a:pPr/>
              <a:t>03.02.2012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78918-34D8-48DC-BFD0-A0042F7840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ADD87-0311-459A-8B91-6A9B4E93642D}" type="datetimeFigureOut">
              <a:rPr lang="ru-RU" smtClean="0"/>
              <a:pPr/>
              <a:t>03.02.2012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78918-34D8-48DC-BFD0-A0042F7840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ADD87-0311-459A-8B91-6A9B4E93642D}" type="datetimeFigureOut">
              <a:rPr lang="ru-RU" smtClean="0"/>
              <a:pPr/>
              <a:t>03.02.2012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78918-34D8-48DC-BFD0-A0042F7840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ADD87-0311-459A-8B91-6A9B4E93642D}" type="datetimeFigureOut">
              <a:rPr lang="ru-RU" smtClean="0"/>
              <a:pPr/>
              <a:t>03.02.2012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78918-34D8-48DC-BFD0-A0042F7840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ADD87-0311-459A-8B91-6A9B4E93642D}" type="datetimeFigureOut">
              <a:rPr lang="ru-RU" smtClean="0"/>
              <a:pPr/>
              <a:t>03.02.2012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78918-34D8-48DC-BFD0-A0042F7840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ADD87-0311-459A-8B91-6A9B4E93642D}" type="datetimeFigureOut">
              <a:rPr lang="ru-RU" smtClean="0"/>
              <a:pPr/>
              <a:t>03.02.2012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78918-34D8-48DC-BFD0-A0042F7840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ADD87-0311-459A-8B91-6A9B4E93642D}" type="datetimeFigureOut">
              <a:rPr lang="ru-RU" smtClean="0"/>
              <a:pPr/>
              <a:t>03.02.2012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78918-34D8-48DC-BFD0-A0042F7840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ADD87-0311-459A-8B91-6A9B4E93642D}" type="datetimeFigureOut">
              <a:rPr lang="ru-RU" smtClean="0"/>
              <a:pPr/>
              <a:t>03.02.2012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8E78918-34D8-48DC-BFD0-A0042F7840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71ADD87-0311-459A-8B91-6A9B4E93642D}" type="datetimeFigureOut">
              <a:rPr lang="ru-RU" smtClean="0"/>
              <a:pPr/>
              <a:t>03.02.2012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8E78918-34D8-48DC-BFD0-A0042F784057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wip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estriffic.com/resultfiles/7645Cinderella.jpg" TargetMode="External"/><Relationship Id="rId3" Type="http://schemas.openxmlformats.org/officeDocument/2006/relationships/image" Target="../media/image19.png"/><Relationship Id="rId7" Type="http://schemas.openxmlformats.org/officeDocument/2006/relationships/image" Target="../media/image21.jpeg"/><Relationship Id="rId2" Type="http://schemas.openxmlformats.org/officeDocument/2006/relationships/hyperlink" Target="http://s41.radikal.ru/i091/1005/e7/4f49dcbee4a9.pn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puzatik.com/uploads/posts/2011-01/1296216316_malish_i_karlson_04.jpg" TargetMode="External"/><Relationship Id="rId5" Type="http://schemas.openxmlformats.org/officeDocument/2006/relationships/image" Target="../media/image20.jpeg"/><Relationship Id="rId4" Type="http://schemas.openxmlformats.org/officeDocument/2006/relationships/hyperlink" Target="http://img0.liveinternet.ru/images/attach/c/1/49/574/49574092_0909141644260.jpg" TargetMode="External"/><Relationship Id="rId9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xrest.ru/preview/165216/" TargetMode="External"/><Relationship Id="rId13" Type="http://schemas.openxmlformats.org/officeDocument/2006/relationships/hyperlink" Target="http://fafka.ru/pictures/personaji-sovetskie-russkie-multfilms/" TargetMode="External"/><Relationship Id="rId3" Type="http://schemas.openxmlformats.org/officeDocument/2006/relationships/hyperlink" Target="http://darudar.org/gift/thanks/794772/" TargetMode="External"/><Relationship Id="rId7" Type="http://schemas.openxmlformats.org/officeDocument/2006/relationships/hyperlink" Target="http://www.pskovfishing.ru/forum/viewtopic.php?p=14456&amp;" TargetMode="External"/><Relationship Id="rId12" Type="http://schemas.openxmlformats.org/officeDocument/2006/relationships/hyperlink" Target="http://www.stihi.ru/2010/04/13/4282" TargetMode="External"/><Relationship Id="rId17" Type="http://schemas.openxmlformats.org/officeDocument/2006/relationships/hyperlink" Target="http://dl1.mp3ostrov.com/get-server/05091c0018001b07031905050708120502130052010c0e5207540a040e5d0b550b0352040e015950085a015601590050050b/3256782/MTI5NzA5NDQ1MTo3OTUzMDU2ZTQxMDU0MDAwMTkwNTAyMTkwZjFkMDAwNTFjMDEwNTRmNmE1ZDVlNDY1ZTA0MDUwMjA1MGIxZTA4NzIwZjFlNDk0YjU3NWY1OTUyNWY1ZTVlNWI2ZTU4NTI1NjVmNTk1MjE5NWY1MzUxNTUxNzQzNGM6cHJvbmljaGtpbl9sZW9uaWRAbWFpbC5ydTo=/0/246077/MTg4LjE3LjEzNC4xODI0NjA3N29zNmlmM2VvOW9zNmlmM2VvOQ==/%D0%94%D0%B5%D1%82%D1%81%D0%BA%D0%B8%D0%B9%20%D1%85%D0%BE%D1%80%20-%20%D0%A3%D1%87%D0%B8%D1%82%D1%8C%D1%81%D1%8F%20%D0%BD%D0%B0%D0%B4%D0%BE%20%D0%B2%D0%B5%D1%81%D0%B5%D0%BB%D0%BE%20%28mp3ostrov.com%29.mp3" TargetMode="External"/><Relationship Id="rId2" Type="http://schemas.openxmlformats.org/officeDocument/2006/relationships/hyperlink" Target="http://namonitore.ru/wallpapers/big/grustniy_vid_1600.html" TargetMode="External"/><Relationship Id="rId16" Type="http://schemas.openxmlformats.org/officeDocument/2006/relationships/hyperlink" Target="http://www.testriffic.com/resultfiles/7645Cinderella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orum.exler.ru/arc/index.php?s=0&amp;showtopic=166473&amp;st=4000" TargetMode="External"/><Relationship Id="rId11" Type="http://schemas.openxmlformats.org/officeDocument/2006/relationships/hyperlink" Target="http://vyshivka-shema.ru/malish-i-karlson-smotret-onlayn.html" TargetMode="External"/><Relationship Id="rId5" Type="http://schemas.openxmlformats.org/officeDocument/2006/relationships/hyperlink" Target="http://semechka.mmm-tasty.ru/2009/10/7" TargetMode="External"/><Relationship Id="rId15" Type="http://schemas.openxmlformats.org/officeDocument/2006/relationships/hyperlink" Target="http://dl9.glitter-graphics.net/pub/619/619589ga2upyu3st.gif" TargetMode="External"/><Relationship Id="rId10" Type="http://schemas.openxmlformats.org/officeDocument/2006/relationships/hyperlink" Target="http://forum.p2p.kz/viewtopic.php?p=219316" TargetMode="External"/><Relationship Id="rId4" Type="http://schemas.openxmlformats.org/officeDocument/2006/relationships/hyperlink" Target="http://www.checkpointonline.co.uk/butterfly/butterflykidorableumbrella.htm" TargetMode="External"/><Relationship Id="rId9" Type="http://schemas.openxmlformats.org/officeDocument/2006/relationships/hyperlink" Target="http://blogs.mail.ru/mail/galka.66/favorites" TargetMode="External"/><Relationship Id="rId14" Type="http://schemas.openxmlformats.org/officeDocument/2006/relationships/hyperlink" Target="http://miranimashek.com/_ph/9/2/270019136.gif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i="1" dirty="0" smtClean="0"/>
              <a:t>Путешествие </a:t>
            </a:r>
            <a:br>
              <a:rPr lang="ru-RU" i="1" dirty="0" smtClean="0"/>
            </a:br>
            <a:r>
              <a:rPr lang="ru-RU" i="1" dirty="0" smtClean="0"/>
              <a:t> в страну правильной речи</a:t>
            </a:r>
            <a:br>
              <a:rPr lang="ru-RU" i="1" dirty="0" smtClean="0"/>
            </a:br>
            <a:r>
              <a:rPr lang="ru-RU" sz="4000" i="1" dirty="0" smtClean="0">
                <a:solidFill>
                  <a:srgbClr val="FFFF00"/>
                </a:solidFill>
              </a:rPr>
              <a:t>праздник для уч-ся 1 классов</a:t>
            </a:r>
            <a:endParaRPr lang="ru-RU" sz="4000" i="1" dirty="0">
              <a:solidFill>
                <a:srgbClr val="FFFF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33400" y="3929066"/>
            <a:ext cx="7854696" cy="2286016"/>
          </a:xfrm>
        </p:spPr>
        <p:txBody>
          <a:bodyPr>
            <a:normAutofit fontScale="55000" lnSpcReduction="20000"/>
          </a:bodyPr>
          <a:lstStyle/>
          <a:p>
            <a:r>
              <a:rPr lang="ru-RU" sz="4200" dirty="0" err="1" smtClean="0"/>
              <a:t>Тылик</a:t>
            </a:r>
            <a:r>
              <a:rPr lang="ru-RU" sz="4200" dirty="0" smtClean="0"/>
              <a:t> Татьяна Ивановна</a:t>
            </a:r>
          </a:p>
          <a:p>
            <a:r>
              <a:rPr lang="ru-RU" sz="4200" dirty="0" smtClean="0"/>
              <a:t>учитель-логопед МБОУ </a:t>
            </a:r>
            <a:r>
              <a:rPr lang="ru-RU" sz="4200" dirty="0" err="1" smtClean="0"/>
              <a:t>Газ-Салинская</a:t>
            </a:r>
            <a:r>
              <a:rPr lang="ru-RU" sz="4200" dirty="0" smtClean="0"/>
              <a:t> средняя</a:t>
            </a:r>
          </a:p>
          <a:p>
            <a:r>
              <a:rPr lang="ru-RU" sz="4200" dirty="0" smtClean="0"/>
              <a:t>общеобразовательная школа Тазовского  района ЯНАО</a:t>
            </a:r>
          </a:p>
          <a:p>
            <a:r>
              <a:rPr lang="ru-RU" sz="4200" dirty="0" smtClean="0"/>
              <a:t> </a:t>
            </a:r>
          </a:p>
          <a:p>
            <a:r>
              <a:rPr lang="ru-RU" sz="3800" dirty="0" smtClean="0"/>
              <a:t> 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305800" cy="857256"/>
          </a:xfrm>
        </p:spPr>
        <p:txBody>
          <a:bodyPr/>
          <a:lstStyle/>
          <a:p>
            <a:pPr algn="ctr"/>
            <a:r>
              <a:rPr lang="ru-RU" dirty="0" smtClean="0"/>
              <a:t>Жители страны</a:t>
            </a:r>
            <a:endParaRPr lang="ru-RU" dirty="0"/>
          </a:p>
        </p:txBody>
      </p:sp>
      <p:pic>
        <p:nvPicPr>
          <p:cNvPr id="3073" name="Picture 1" descr="C:\Documents and Settings\Пользователь\Рабочий стол\все фото\фото-работа\фото инегр.зан\100_32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571876"/>
            <a:ext cx="2829472" cy="21224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4" name="Picture 2" descr="C:\Documents and Settings\Пользователь\Рабочий стол\все фото\фото-работа\фоторабота\100_159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3786190"/>
            <a:ext cx="2924705" cy="21939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5" name="Picture 3" descr="C:\Documents and Settings\Пользователь\Рабочий стол\все фото\фото-работа\фоторабота\100_116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1357298"/>
            <a:ext cx="1909760" cy="25458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Documents and Settings\Логопед\Рабочий стол\DSCF022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00760" y="1000108"/>
            <a:ext cx="2920992" cy="21907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 descr="C:\Documents and Settings\Логопед\Рабочий стол\100_1958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596" y="1000108"/>
            <a:ext cx="2670326" cy="2000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9" name="Picture 5" descr="C:\Documents and Settings\Логопед\Рабочий стол\100_1964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428992" y="4357694"/>
            <a:ext cx="2189238" cy="19288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Новое слово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3000" dirty="0" smtClean="0"/>
              <a:t>столб</a:t>
            </a:r>
          </a:p>
          <a:p>
            <a:pPr>
              <a:buNone/>
            </a:pPr>
            <a:r>
              <a:rPr lang="ru-RU" sz="3000" dirty="0" smtClean="0"/>
              <a:t> почки</a:t>
            </a:r>
          </a:p>
          <a:p>
            <a:pPr>
              <a:buNone/>
            </a:pPr>
            <a:r>
              <a:rPr lang="ru-RU" sz="3000" dirty="0" smtClean="0"/>
              <a:t>шутки</a:t>
            </a:r>
          </a:p>
          <a:p>
            <a:pPr>
              <a:buNone/>
            </a:pPr>
            <a:r>
              <a:rPr lang="ru-RU" sz="3000" dirty="0" smtClean="0"/>
              <a:t> крот</a:t>
            </a:r>
          </a:p>
          <a:p>
            <a:pPr>
              <a:buNone/>
            </a:pPr>
            <a:r>
              <a:rPr lang="ru-RU" sz="3000" dirty="0" smtClean="0"/>
              <a:t>экран</a:t>
            </a:r>
          </a:p>
          <a:p>
            <a:pPr>
              <a:buNone/>
            </a:pPr>
            <a:r>
              <a:rPr lang="ru-RU" sz="3000" dirty="0" smtClean="0"/>
              <a:t> шарф</a:t>
            </a:r>
          </a:p>
          <a:p>
            <a:pPr>
              <a:buNone/>
            </a:pPr>
            <a:r>
              <a:rPr lang="ru-RU" sz="3000" dirty="0" smtClean="0"/>
              <a:t>огород</a:t>
            </a:r>
          </a:p>
          <a:p>
            <a:pPr>
              <a:buNone/>
            </a:pPr>
            <a:r>
              <a:rPr lang="ru-RU" sz="3000" dirty="0" smtClean="0"/>
              <a:t> гречка</a:t>
            </a:r>
          </a:p>
          <a:p>
            <a:pPr>
              <a:buNone/>
            </a:pPr>
            <a:r>
              <a:rPr lang="ru-RU" sz="3000" dirty="0" smtClean="0"/>
              <a:t> пчёлка</a:t>
            </a:r>
          </a:p>
          <a:p>
            <a:pPr>
              <a:buNone/>
            </a:pPr>
            <a:r>
              <a:rPr lang="ru-RU" sz="3000" dirty="0" smtClean="0"/>
              <a:t>гроза</a:t>
            </a:r>
          </a:p>
          <a:p>
            <a:pPr>
              <a:buNone/>
            </a:pPr>
            <a:r>
              <a:rPr lang="ru-RU" sz="3000" dirty="0" smtClean="0"/>
              <a:t> кролики</a:t>
            </a:r>
          </a:p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8200" y="1785926"/>
            <a:ext cx="4038600" cy="4568999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spcBef>
                <a:spcPts val="624"/>
              </a:spcBef>
              <a:buNone/>
            </a:pPr>
            <a:r>
              <a:rPr lang="ru-RU" sz="2800" dirty="0" smtClean="0"/>
              <a:t>стол</a:t>
            </a:r>
          </a:p>
          <a:p>
            <a:pPr>
              <a:lnSpc>
                <a:spcPct val="80000"/>
              </a:lnSpc>
              <a:spcBef>
                <a:spcPts val="624"/>
              </a:spcBef>
              <a:buNone/>
            </a:pPr>
            <a:r>
              <a:rPr lang="ru-RU" sz="2800" dirty="0" smtClean="0"/>
              <a:t>очки</a:t>
            </a:r>
          </a:p>
          <a:p>
            <a:pPr>
              <a:lnSpc>
                <a:spcPct val="80000"/>
              </a:lnSpc>
              <a:spcBef>
                <a:spcPts val="624"/>
              </a:spcBef>
              <a:buNone/>
            </a:pPr>
            <a:r>
              <a:rPr lang="ru-RU" sz="2800" dirty="0" smtClean="0"/>
              <a:t>утки</a:t>
            </a:r>
          </a:p>
          <a:p>
            <a:pPr>
              <a:lnSpc>
                <a:spcPct val="80000"/>
              </a:lnSpc>
              <a:spcBef>
                <a:spcPts val="624"/>
              </a:spcBef>
              <a:buNone/>
            </a:pPr>
            <a:r>
              <a:rPr lang="ru-RU" sz="2800" dirty="0" smtClean="0"/>
              <a:t>рот</a:t>
            </a:r>
          </a:p>
          <a:p>
            <a:pPr>
              <a:lnSpc>
                <a:spcPct val="80000"/>
              </a:lnSpc>
              <a:spcBef>
                <a:spcPts val="624"/>
              </a:spcBef>
              <a:buNone/>
            </a:pPr>
            <a:r>
              <a:rPr lang="ru-RU" sz="2800" dirty="0" smtClean="0"/>
              <a:t>кран</a:t>
            </a:r>
          </a:p>
          <a:p>
            <a:pPr>
              <a:lnSpc>
                <a:spcPct val="80000"/>
              </a:lnSpc>
              <a:spcBef>
                <a:spcPts val="624"/>
              </a:spcBef>
              <a:buNone/>
            </a:pPr>
            <a:r>
              <a:rPr lang="ru-RU" sz="2800" dirty="0" smtClean="0"/>
              <a:t>шар</a:t>
            </a:r>
          </a:p>
          <a:p>
            <a:pPr>
              <a:lnSpc>
                <a:spcPct val="80000"/>
              </a:lnSpc>
              <a:spcBef>
                <a:spcPts val="624"/>
              </a:spcBef>
              <a:buNone/>
            </a:pPr>
            <a:r>
              <a:rPr lang="ru-RU" sz="2800" dirty="0" smtClean="0"/>
              <a:t>город</a:t>
            </a:r>
          </a:p>
          <a:p>
            <a:pPr>
              <a:lnSpc>
                <a:spcPct val="80000"/>
              </a:lnSpc>
              <a:spcBef>
                <a:spcPts val="624"/>
              </a:spcBef>
              <a:buNone/>
            </a:pPr>
            <a:r>
              <a:rPr lang="ru-RU" sz="2800" dirty="0" smtClean="0"/>
              <a:t>речка</a:t>
            </a:r>
          </a:p>
          <a:p>
            <a:pPr>
              <a:lnSpc>
                <a:spcPct val="80000"/>
              </a:lnSpc>
              <a:spcBef>
                <a:spcPts val="624"/>
              </a:spcBef>
              <a:buNone/>
            </a:pPr>
            <a:r>
              <a:rPr lang="ru-RU" sz="2800" dirty="0" smtClean="0"/>
              <a:t>чёлка</a:t>
            </a:r>
          </a:p>
          <a:p>
            <a:pPr>
              <a:lnSpc>
                <a:spcPct val="80000"/>
              </a:lnSpc>
              <a:spcBef>
                <a:spcPts val="624"/>
              </a:spcBef>
              <a:buNone/>
            </a:pPr>
            <a:r>
              <a:rPr lang="ru-RU" sz="2800" dirty="0" smtClean="0"/>
              <a:t>роза</a:t>
            </a:r>
          </a:p>
          <a:p>
            <a:pPr>
              <a:lnSpc>
                <a:spcPct val="80000"/>
              </a:lnSpc>
              <a:spcBef>
                <a:spcPts val="624"/>
              </a:spcBef>
              <a:buNone/>
            </a:pPr>
            <a:r>
              <a:rPr lang="ru-RU" sz="2800" dirty="0" smtClean="0"/>
              <a:t>ролики</a:t>
            </a:r>
            <a:endParaRPr lang="ru-RU" sz="2800" dirty="0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Картинка 7 из 70506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4286256"/>
            <a:ext cx="1676400" cy="180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Картинка 14 из 84694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51777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Картинка 12 из 15187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35504" y="4214818"/>
            <a:ext cx="3083785" cy="230849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 descr="Картинка 8 из 96000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26" y="357166"/>
            <a:ext cx="381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Картинка 6 из 4830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3510"/>
          <a:stretch>
            <a:fillRect/>
          </a:stretch>
        </p:blipFill>
        <p:spPr bwMode="auto">
          <a:xfrm>
            <a:off x="1428728" y="1071546"/>
            <a:ext cx="5791213" cy="525840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До встречи в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FFFF00"/>
                </a:solidFill>
              </a:rPr>
              <a:t>Стране правильной речи!</a:t>
            </a:r>
            <a:endParaRPr lang="ru-RU" sz="4400" b="1" dirty="0">
              <a:solidFill>
                <a:srgbClr val="FFFF00"/>
              </a:solidFill>
            </a:endParaRPr>
          </a:p>
        </p:txBody>
      </p:sp>
      <p:pic>
        <p:nvPicPr>
          <p:cNvPr id="4" name="Picture 14" descr="270019136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857488" y="3597523"/>
            <a:ext cx="3071834" cy="2688997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92869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/>
              <a:t>Использованные ресурсы:</a:t>
            </a:r>
            <a:endParaRPr lang="ru-RU" sz="36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2000" u="sng" dirty="0" smtClean="0">
                <a:hlinkClick r:id="rId2"/>
              </a:rPr>
              <a:t>http://namonitore.ru/wallpapers/big/grustniy_vid_1600.html</a:t>
            </a:r>
            <a:endParaRPr lang="ru-RU" sz="2000" u="sng" dirty="0" smtClean="0"/>
          </a:p>
          <a:p>
            <a:r>
              <a:rPr lang="en-US" sz="2000" u="sng" dirty="0" smtClean="0">
                <a:hlinkClick r:id="rId3"/>
              </a:rPr>
              <a:t>http://darudar.org/gift/thanks/794772/</a:t>
            </a:r>
            <a:endParaRPr lang="ru-RU" sz="2000" u="sng" dirty="0" smtClean="0"/>
          </a:p>
          <a:p>
            <a:r>
              <a:rPr lang="en-US" sz="2000" u="sng" dirty="0" smtClean="0">
                <a:hlinkClick r:id="rId4"/>
              </a:rPr>
              <a:t>http://www.checkpointonline.co.uk/butterfly/butterflykidorableumbrella.htm</a:t>
            </a:r>
            <a:endParaRPr lang="ru-RU" sz="2000" u="sng" dirty="0" smtClean="0"/>
          </a:p>
          <a:p>
            <a:r>
              <a:rPr lang="en-US" sz="2000" u="sng" dirty="0" smtClean="0">
                <a:hlinkClick r:id="rId5"/>
              </a:rPr>
              <a:t>http://semechka.mmm-tasty.ru/2009/10/7</a:t>
            </a:r>
            <a:endParaRPr lang="ru-RU" sz="2000" u="sng" dirty="0" smtClean="0"/>
          </a:p>
          <a:p>
            <a:r>
              <a:rPr lang="en-US" sz="2000" u="sng" dirty="0" smtClean="0">
                <a:hlinkClick r:id="rId6"/>
              </a:rPr>
              <a:t>http://forum.exler.ru/arc/index.php?s=0&amp;showtopic=166473&amp;st=4000</a:t>
            </a:r>
            <a:endParaRPr lang="ru-RU" sz="2000" u="sng" dirty="0" smtClean="0"/>
          </a:p>
          <a:p>
            <a:r>
              <a:rPr lang="en-US" sz="2000" u="sng" dirty="0" smtClean="0">
                <a:hlinkClick r:id="rId7"/>
              </a:rPr>
              <a:t>http://www.pskovfishing.ru/forum/viewtopic.php?p=14456&amp;</a:t>
            </a:r>
            <a:endParaRPr lang="ru-RU" sz="2000" u="sng" dirty="0" smtClean="0"/>
          </a:p>
          <a:p>
            <a:r>
              <a:rPr lang="en-US" sz="2000" u="sng" dirty="0" smtClean="0">
                <a:hlinkClick r:id="rId8"/>
              </a:rPr>
              <a:t>http://www.xrest.ru/preview/165216/</a:t>
            </a:r>
            <a:endParaRPr lang="ru-RU" sz="2000" u="sng" dirty="0" smtClean="0"/>
          </a:p>
          <a:p>
            <a:r>
              <a:rPr lang="en-US" sz="2000" u="sng" dirty="0" smtClean="0">
                <a:hlinkClick r:id="rId9"/>
              </a:rPr>
              <a:t>http://blogs.mail.ru/mail/galka.66/favorites</a:t>
            </a:r>
            <a:endParaRPr lang="ru-RU" sz="2000" u="sng" dirty="0" smtClean="0"/>
          </a:p>
          <a:p>
            <a:r>
              <a:rPr lang="en-US" sz="2000" u="sng" dirty="0" smtClean="0">
                <a:hlinkClick r:id="rId10"/>
              </a:rPr>
              <a:t>http://forum.p2p.kz/viewtopic.php?p=219316</a:t>
            </a:r>
            <a:endParaRPr lang="ru-RU" sz="2000" u="sng" dirty="0" smtClean="0"/>
          </a:p>
          <a:p>
            <a:r>
              <a:rPr lang="en-US" sz="2000" u="sng" dirty="0" smtClean="0">
                <a:hlinkClick r:id="rId10"/>
              </a:rPr>
              <a:t>http://forum.p2p.kz/viewtopic.php?p=219316</a:t>
            </a:r>
            <a:endParaRPr lang="ru-RU" sz="2000" u="sng" dirty="0" smtClean="0"/>
          </a:p>
          <a:p>
            <a:r>
              <a:rPr lang="en-US" sz="2000" u="sng" dirty="0" smtClean="0">
                <a:hlinkClick r:id="rId11"/>
              </a:rPr>
              <a:t>http://vyshivka-shema.ru/malish-i-karlson-smotret-onlayn.html</a:t>
            </a:r>
            <a:endParaRPr lang="ru-RU" sz="2000" u="sng" dirty="0" smtClean="0"/>
          </a:p>
          <a:p>
            <a:r>
              <a:rPr lang="en-US" sz="2000" u="sng" dirty="0" smtClean="0">
                <a:hlinkClick r:id="rId12"/>
              </a:rPr>
              <a:t>http://www.stihi.ru/2010/04/13/4282</a:t>
            </a:r>
            <a:endParaRPr lang="ru-RU" sz="2000" u="sng" dirty="0" smtClean="0"/>
          </a:p>
          <a:p>
            <a:r>
              <a:rPr lang="en-US" sz="2000" u="sng" dirty="0" smtClean="0">
                <a:hlinkClick r:id="rId13"/>
              </a:rPr>
              <a:t>http://fafka.ru/pictures/personaji-sovetskie-russkie-multfilms/</a:t>
            </a:r>
            <a:endParaRPr lang="ru-RU" sz="2000" u="sng" dirty="0" smtClean="0"/>
          </a:p>
          <a:p>
            <a:r>
              <a:rPr lang="ru-RU" sz="2000" b="1" dirty="0" smtClean="0">
                <a:solidFill>
                  <a:schemeClr val="hlink"/>
                </a:solidFill>
                <a:hlinkClick r:id="rId14"/>
              </a:rPr>
              <a:t>http://miranimashek.com/_ph/9/2/270019136.gif</a:t>
            </a:r>
            <a:endParaRPr lang="ru-RU" sz="2000" b="1" dirty="0" smtClean="0">
              <a:solidFill>
                <a:schemeClr val="hlink"/>
              </a:solidFill>
            </a:endParaRPr>
          </a:p>
          <a:p>
            <a:r>
              <a:rPr lang="en-US" sz="2000" dirty="0" smtClean="0">
                <a:hlinkClick r:id="rId15"/>
              </a:rPr>
              <a:t>http://dl9.glitter-graphics.net/pub/619/619589ga2upyu3st.gif</a:t>
            </a:r>
            <a:endParaRPr lang="ru-RU" sz="2000" dirty="0" smtClean="0"/>
          </a:p>
          <a:p>
            <a:r>
              <a:rPr lang="en-US" sz="2000" dirty="0" smtClean="0">
                <a:hlinkClick r:id="rId16"/>
              </a:rPr>
              <a:t>http://</a:t>
            </a:r>
            <a:r>
              <a:rPr lang="en-US" sz="2000" dirty="0" smtClean="0">
                <a:hlinkClick r:id="rId16"/>
              </a:rPr>
              <a:t>www.testriffic.com/resultfiles/7645Cinderella.jpg</a:t>
            </a:r>
            <a:endParaRPr lang="ru-RU" sz="2000" dirty="0" smtClean="0"/>
          </a:p>
          <a:p>
            <a:r>
              <a:rPr lang="en-US" sz="1400" smtClean="0">
                <a:hlinkClick r:id="rId17"/>
              </a:rPr>
              <a:t>http://dl1.mp3ostrov.com/get-server/05091c0018001b070319050507081205021300520</a:t>
            </a:r>
            <a:endParaRPr lang="ru-RU" sz="2000" b="1" dirty="0" smtClean="0">
              <a:solidFill>
                <a:schemeClr val="hlink"/>
              </a:solidFill>
            </a:endParaRPr>
          </a:p>
          <a:p>
            <a:r>
              <a:rPr lang="ru-RU" sz="2000" b="1" dirty="0" smtClean="0">
                <a:solidFill>
                  <a:schemeClr val="hlink"/>
                </a:solidFill>
              </a:rPr>
              <a:t>Фото автора</a:t>
            </a:r>
            <a:endParaRPr lang="ru-RU" sz="2000" dirty="0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70485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/>
              <a:t>Страна правильной речи</a:t>
            </a:r>
            <a:endParaRPr lang="ru-RU" sz="4000" b="1" dirty="0"/>
          </a:p>
        </p:txBody>
      </p:sp>
      <p:pic>
        <p:nvPicPr>
          <p:cNvPr id="1026" name="Picture 2" descr="E:\DCIM\100KM763\100_226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Пользователь\Рабочий стол\Анимации\i (4)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58818" y="500042"/>
            <a:ext cx="2741612" cy="20653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C:\Documents and Settings\Пользователь\Рабочий стол\Анимации\i (5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2643182"/>
            <a:ext cx="2827748" cy="22621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 descr="C:\Documents and Settings\Пользователь\Рабочий стол\Анимации\i (6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4286256"/>
            <a:ext cx="2428892" cy="2428892"/>
          </a:xfrm>
          <a:prstGeom prst="rect">
            <a:avLst/>
          </a:prstGeom>
          <a:noFill/>
        </p:spPr>
      </p:pic>
      <p:pic>
        <p:nvPicPr>
          <p:cNvPr id="1029" name="Picture 5" descr="C:\Documents and Settings\Пользователь\Рабочий стол\Анимации\i (7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8662" y="4286256"/>
            <a:ext cx="2286006" cy="2286006"/>
          </a:xfrm>
          <a:prstGeom prst="rect">
            <a:avLst/>
          </a:prstGeom>
          <a:noFill/>
        </p:spPr>
      </p:pic>
      <p:pic>
        <p:nvPicPr>
          <p:cNvPr id="1030" name="Picture 6" descr="C:\Documents and Settings\Пользователь\Рабочий стол\Анимации\i (8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57884" y="500042"/>
            <a:ext cx="2893240" cy="19288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а 3 из 4547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428736"/>
            <a:ext cx="1955814" cy="2357454"/>
          </a:xfrm>
          <a:prstGeom prst="rect">
            <a:avLst/>
          </a:prstGeom>
          <a:noFill/>
        </p:spPr>
      </p:pic>
      <p:pic>
        <p:nvPicPr>
          <p:cNvPr id="3" name="Picture 5" descr="C:\Documents and Settings\Пользователь\Рабочий стол\Анимации\i (7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4214818"/>
            <a:ext cx="2286006" cy="2286006"/>
          </a:xfrm>
          <a:prstGeom prst="rect">
            <a:avLst/>
          </a:prstGeom>
          <a:noFill/>
        </p:spPr>
      </p:pic>
      <p:pic>
        <p:nvPicPr>
          <p:cNvPr id="5124" name="Picture 4" descr="http://www.dog-wallpapers.com/walls/2010/12/Beagle-Love-Dogs-Wallpapers-1680x105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4286256"/>
            <a:ext cx="3000396" cy="2250298"/>
          </a:xfrm>
          <a:prstGeom prst="rect">
            <a:avLst/>
          </a:prstGeom>
          <a:noFill/>
        </p:spPr>
      </p:pic>
      <p:pic>
        <p:nvPicPr>
          <p:cNvPr id="5126" name="Picture 6" descr="Картинка 19 из 16200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9124" y="1785926"/>
            <a:ext cx="2714616" cy="2714617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00034" y="285728"/>
            <a:ext cx="8305800" cy="928694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/>
              <a:t>Покажи слово</a:t>
            </a:r>
            <a:endParaRPr lang="ru-RU" sz="4000" b="1" dirty="0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70485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/>
              <a:t>Страна правильной речи</a:t>
            </a:r>
            <a:endParaRPr lang="ru-RU" sz="4000" b="1" dirty="0"/>
          </a:p>
        </p:txBody>
      </p:sp>
      <p:pic>
        <p:nvPicPr>
          <p:cNvPr id="1026" name="Picture 2" descr="E:\DCIM\100KM763\100_226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Картинка 10 из 15623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1285860"/>
            <a:ext cx="4429124" cy="471487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58" y="214290"/>
            <a:ext cx="435771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Давай, дружок, смелей, дружок,</a:t>
            </a:r>
          </a:p>
          <a:p>
            <a:r>
              <a:rPr lang="ru-RU" sz="2800" dirty="0" smtClean="0"/>
              <a:t>Кати по снегу свой снежок.</a:t>
            </a:r>
          </a:p>
          <a:p>
            <a:r>
              <a:rPr lang="ru-RU" sz="2800" dirty="0" smtClean="0"/>
              <a:t>Он превратится в толстый ком,</a:t>
            </a:r>
          </a:p>
          <a:p>
            <a:r>
              <a:rPr lang="ru-RU" sz="2800" dirty="0" smtClean="0"/>
              <a:t>И станет ком снеговиком.</a:t>
            </a:r>
          </a:p>
          <a:p>
            <a:r>
              <a:rPr lang="ru-RU" sz="2800" dirty="0" smtClean="0"/>
              <a:t>Его улыбка так светла;</a:t>
            </a:r>
          </a:p>
          <a:p>
            <a:r>
              <a:rPr lang="ru-RU" sz="2800" dirty="0" smtClean="0"/>
              <a:t>Два глаза, шляпа, нос, метла,</a:t>
            </a:r>
          </a:p>
          <a:p>
            <a:r>
              <a:rPr lang="ru-RU" sz="2800" dirty="0" smtClean="0"/>
              <a:t>Но солнце припечёт слегка,</a:t>
            </a:r>
          </a:p>
          <a:p>
            <a:r>
              <a:rPr lang="ru-RU" sz="2800" dirty="0" smtClean="0"/>
              <a:t>Увы, и нет снеговика.</a:t>
            </a:r>
            <a:endParaRPr lang="ru-RU" sz="2800" dirty="0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71451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«Учиться надо весело»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110178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/>
              <a:t>В дорогу, девчонки! В дорогу, мальчишки!</a:t>
            </a:r>
          </a:p>
          <a:p>
            <a:pPr>
              <a:buNone/>
            </a:pPr>
            <a:r>
              <a:rPr lang="ru-RU" sz="2800" b="1" dirty="0" smtClean="0"/>
              <a:t>По лесенке знаний шагайте смелей!</a:t>
            </a:r>
          </a:p>
          <a:p>
            <a:pPr>
              <a:buNone/>
            </a:pPr>
            <a:r>
              <a:rPr lang="ru-RU" sz="2800" b="1" dirty="0" smtClean="0"/>
              <a:t>Чудесные встречи и добрые книжки</a:t>
            </a:r>
          </a:p>
          <a:p>
            <a:pPr>
              <a:buNone/>
            </a:pPr>
            <a:r>
              <a:rPr lang="ru-RU" sz="2800" b="1" dirty="0" smtClean="0"/>
              <a:t>Ступеньками будут на ней.</a:t>
            </a:r>
          </a:p>
          <a:p>
            <a:pPr>
              <a:buNone/>
            </a:pPr>
            <a:r>
              <a:rPr lang="ru-RU" sz="2800" b="1" i="1" dirty="0" smtClean="0"/>
              <a:t>Припев.</a:t>
            </a:r>
          </a:p>
          <a:p>
            <a:pPr algn="r">
              <a:buNone/>
            </a:pPr>
            <a:r>
              <a:rPr lang="ru-RU" sz="2800" dirty="0" smtClean="0"/>
              <a:t>И песенка, и песенка в пути нам пригодится.</a:t>
            </a:r>
          </a:p>
          <a:p>
            <a:pPr algn="r">
              <a:buNone/>
            </a:pPr>
            <a:r>
              <a:rPr lang="ru-RU" sz="2800" dirty="0" smtClean="0"/>
              <a:t>Учиться надо весело, учиться надо весело,</a:t>
            </a:r>
          </a:p>
          <a:p>
            <a:pPr algn="r">
              <a:buNone/>
            </a:pPr>
            <a:r>
              <a:rPr lang="ru-RU" sz="2800" dirty="0" smtClean="0"/>
              <a:t>Учиться будем весело, чтоб хорошо учиться!</a:t>
            </a:r>
          </a:p>
          <a:p>
            <a:pPr>
              <a:buNone/>
            </a:pPr>
            <a:endParaRPr lang="ru-RU" sz="2800" b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785786" y="500043"/>
            <a:ext cx="7443814" cy="582455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По лесенке нашей вы сможете скоро</a:t>
            </a:r>
          </a:p>
          <a:p>
            <a:pPr>
              <a:buNone/>
            </a:pPr>
            <a:r>
              <a:rPr lang="ru-RU" sz="2800" dirty="0" smtClean="0"/>
              <a:t>Достичь недоступной морской глубины.</a:t>
            </a:r>
          </a:p>
          <a:p>
            <a:pPr>
              <a:buNone/>
            </a:pPr>
            <a:r>
              <a:rPr lang="ru-RU" sz="2800" dirty="0" smtClean="0"/>
              <a:t>Спуститься под землю, взобраться на горы</a:t>
            </a:r>
          </a:p>
          <a:p>
            <a:pPr>
              <a:buNone/>
            </a:pPr>
            <a:r>
              <a:rPr lang="ru-RU" sz="2800" dirty="0" smtClean="0"/>
              <a:t>И даже дойти до луны!</a:t>
            </a:r>
          </a:p>
          <a:p>
            <a:pPr>
              <a:buNone/>
            </a:pPr>
            <a:r>
              <a:rPr lang="ru-RU" sz="3200" b="1" i="1" dirty="0" smtClean="0"/>
              <a:t>Припев.</a:t>
            </a:r>
          </a:p>
          <a:p>
            <a:pPr>
              <a:buNone/>
            </a:pPr>
            <a:r>
              <a:rPr lang="ru-RU" sz="2800" dirty="0" smtClean="0"/>
              <a:t>Крутые ступеньки на лесенке будут,</a:t>
            </a:r>
          </a:p>
          <a:p>
            <a:pPr>
              <a:buNone/>
            </a:pPr>
            <a:r>
              <a:rPr lang="ru-RU" sz="2800" dirty="0" smtClean="0"/>
              <a:t>Но выверен точно заветный маршрут.</a:t>
            </a:r>
          </a:p>
          <a:p>
            <a:pPr>
              <a:buNone/>
            </a:pPr>
            <a:r>
              <a:rPr lang="ru-RU" sz="2800" dirty="0" smtClean="0"/>
              <a:t>Чтоб вас подружить с удивительным чудом, </a:t>
            </a:r>
          </a:p>
          <a:p>
            <a:pPr>
              <a:buNone/>
            </a:pPr>
            <a:r>
              <a:rPr lang="ru-RU" sz="2800" dirty="0" smtClean="0"/>
              <a:t>Которое «знаньем» зовут!</a:t>
            </a:r>
          </a:p>
          <a:p>
            <a:pPr>
              <a:buNone/>
            </a:pPr>
            <a:r>
              <a:rPr lang="ru-RU" sz="3200" b="1" i="1" dirty="0" smtClean="0"/>
              <a:t>Припев.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/>
              <a:t>Три сороки-тараторки тараторили на горке!</a:t>
            </a:r>
            <a:endParaRPr lang="ru-RU" sz="3200" b="1" dirty="0"/>
          </a:p>
        </p:txBody>
      </p:sp>
      <p:pic>
        <p:nvPicPr>
          <p:cNvPr id="4098" name="Picture 2" descr="Картинка 1 из 16336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000240"/>
            <a:ext cx="5429288" cy="44537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444</TotalTime>
  <Words>292</Words>
  <Application>Microsoft Office PowerPoint</Application>
  <PresentationFormat>Экран (4:3)</PresentationFormat>
  <Paragraphs>86</Paragraphs>
  <Slides>15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Поток</vt:lpstr>
      <vt:lpstr>Путешествие   в страну правильной речи праздник для уч-ся 1 классов</vt:lpstr>
      <vt:lpstr>Страна правильной речи</vt:lpstr>
      <vt:lpstr>Слайд 3</vt:lpstr>
      <vt:lpstr>Покажи слово</vt:lpstr>
      <vt:lpstr>Страна правильной речи</vt:lpstr>
      <vt:lpstr>Слайд 6</vt:lpstr>
      <vt:lpstr>«Учиться надо весело»  </vt:lpstr>
      <vt:lpstr>Слайд 8</vt:lpstr>
      <vt:lpstr>Три сороки-тараторки тараторили на горке!</vt:lpstr>
      <vt:lpstr>Жители страны</vt:lpstr>
      <vt:lpstr>Новое слово</vt:lpstr>
      <vt:lpstr>Слайд 12</vt:lpstr>
      <vt:lpstr>Слайд 13</vt:lpstr>
      <vt:lpstr>До встречи в  </vt:lpstr>
      <vt:lpstr>Использованные ресурсы: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Тылик</dc:creator>
  <cp:lastModifiedBy>Тылик</cp:lastModifiedBy>
  <cp:revision>50</cp:revision>
  <dcterms:created xsi:type="dcterms:W3CDTF">2012-02-01T10:39:58Z</dcterms:created>
  <dcterms:modified xsi:type="dcterms:W3CDTF">2012-02-03T14:03:15Z</dcterms:modified>
</cp:coreProperties>
</file>