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0" r:id="rId5"/>
    <p:sldId id="261" r:id="rId6"/>
    <p:sldId id="263" r:id="rId7"/>
    <p:sldId id="264" r:id="rId8"/>
    <p:sldId id="265" r:id="rId9"/>
    <p:sldId id="268" r:id="rId10"/>
    <p:sldId id="269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7211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0862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071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7621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927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6461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4897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5674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6824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2947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522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F3F64-2D8B-487C-A64E-A8A7BCCA1ECB}" type="datetimeFigureOut">
              <a:rPr lang="ru-RU" smtClean="0"/>
              <a:pPr/>
              <a:t>18.03.2013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4C67D-886D-430F-BEA6-1AC9233E9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693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232890">
            <a:off x="-54519" y="1218117"/>
            <a:ext cx="7772400" cy="2960620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00B0F0"/>
                </a:solidFill>
              </a:rPr>
              <a:t>Способы очистки воды от микробов</a:t>
            </a:r>
            <a:endParaRPr lang="ru-RU" sz="8000" dirty="0">
              <a:solidFill>
                <a:srgbClr val="00B0F0"/>
              </a:solidFill>
            </a:endParaRPr>
          </a:p>
        </p:txBody>
      </p:sp>
      <p:pic>
        <p:nvPicPr>
          <p:cNvPr id="2050" name="Picture 2" descr="C:\Users\Домашний\Desktop\презентация\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77072"/>
            <a:ext cx="399593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0489730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Домашний\Desktop\презентация\далопроплв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6490"/>
            <a:ext cx="4320480" cy="348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Домашний\Desktop\презентация\горьио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25633">
            <a:off x="210808" y="609138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Домашний\Desktop\презентация\дваорпрнрв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21640">
            <a:off x="755576" y="4748569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Домашний\Desktop\презентация\прпнр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72600">
            <a:off x="6954222" y="609137"/>
            <a:ext cx="20478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Домашний\Desktop\презентация\хздрлпти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479113">
            <a:off x="6969945" y="5009881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омашний\Desktop\презентация\епнри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7625" y="526694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омашний\Desktop\презентация\ерптьа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4029" y="277740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6513527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омашний\Desktop\презентация\ыжвюадбптоопшмщ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128792" cy="483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0310932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536145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Олигосапробная зона (зона чистой воды) обычно не содержит органических веществ. Количество бактерий в 1 мл воды составляет десятки, сотни, преобладают серо-и железобактерии.</a:t>
            </a:r>
          </a:p>
        </p:txBody>
      </p:sp>
      <p:pic>
        <p:nvPicPr>
          <p:cNvPr id="3074" name="Picture 2" descr="C:\Users\Домашний\Desktop\презентация\нодщ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98545"/>
            <a:ext cx="5832648" cy="392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5216681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0411281">
            <a:off x="457380" y="-296807"/>
            <a:ext cx="8229600" cy="42768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          </a:t>
            </a:r>
            <a:r>
              <a:rPr lang="ru-RU" sz="6000" dirty="0" smtClean="0">
                <a:solidFill>
                  <a:srgbClr val="FFC000"/>
                </a:solidFill>
              </a:rPr>
              <a:t>Вывод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Таким </a:t>
            </a:r>
            <a:r>
              <a:rPr lang="ru-RU" sz="4000" dirty="0">
                <a:solidFill>
                  <a:srgbClr val="FF0000"/>
                </a:solidFill>
              </a:rPr>
              <a:t>образом, наличие определенного количественного и качественного состава микроорганизмов в различных зонах </a:t>
            </a:r>
            <a:r>
              <a:rPr lang="ru-RU" sz="4000" dirty="0" smtClean="0">
                <a:solidFill>
                  <a:srgbClr val="FF0000"/>
                </a:solidFill>
              </a:rPr>
              <a:t>сан пробности </a:t>
            </a:r>
            <a:r>
              <a:rPr lang="ru-RU" sz="4000" dirty="0">
                <a:solidFill>
                  <a:srgbClr val="FF0000"/>
                </a:solidFill>
              </a:rPr>
              <a:t>характеризует активность </a:t>
            </a:r>
            <a:r>
              <a:rPr lang="ru-RU" sz="4000" dirty="0" smtClean="0">
                <a:solidFill>
                  <a:srgbClr val="FF0000"/>
                </a:solidFill>
              </a:rPr>
              <a:t>процесса самоочищения </a:t>
            </a:r>
            <a:r>
              <a:rPr lang="ru-RU" sz="4000" dirty="0">
                <a:solidFill>
                  <a:srgbClr val="FF0000"/>
                </a:solidFill>
              </a:rPr>
              <a:t>водоема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026" name="Picture 2" descr="C:\Users\Домашний\Desktop\презентация\двлоарпоалв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4806" y="2304862"/>
            <a:ext cx="1872208" cy="211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омашний\Desktop\презентация\ывапро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43" y="4991054"/>
            <a:ext cx="1584176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омашний\Desktop\презентация\нг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4327" y="4725144"/>
            <a:ext cx="2664296" cy="191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омашний\Desktop\презентация\длорпавапрол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504443"/>
            <a:ext cx="1296144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5496281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blipFill>
            <a:blip r:embed="rId2" cstate="print"/>
            <a:tile tx="0" ty="0" sx="100000" sy="100000" flip="none" algn="tl"/>
          </a:blipFill>
          <a:ln>
            <a:solidFill>
              <a:srgbClr val="00B0F0"/>
            </a:solidFill>
          </a:ln>
          <a:effectLst>
            <a:softEdge rad="31750"/>
          </a:effectLst>
        </p:spPr>
        <p:txBody>
          <a:bodyPr/>
          <a:lstStyle/>
          <a:p>
            <a:r>
              <a:rPr lang="ru-RU" dirty="0" smtClean="0"/>
              <a:t>Работу выполняла:</a:t>
            </a:r>
            <a:br>
              <a:rPr lang="ru-RU" dirty="0" smtClean="0"/>
            </a:br>
            <a:r>
              <a:rPr lang="ru-RU" dirty="0" err="1" smtClean="0"/>
              <a:t>Похилова</a:t>
            </a:r>
            <a:r>
              <a:rPr lang="ru-RU" dirty="0" smtClean="0"/>
              <a:t> Татьяна</a:t>
            </a:r>
            <a:br>
              <a:rPr lang="ru-RU" dirty="0" smtClean="0"/>
            </a:br>
            <a:r>
              <a:rPr lang="ru-RU" dirty="0" smtClean="0"/>
              <a:t>ученица 10 класса</a:t>
            </a:r>
            <a:br>
              <a:rPr lang="ru-RU" dirty="0" smtClean="0"/>
            </a:br>
            <a:r>
              <a:rPr lang="ru-RU" dirty="0" smtClean="0"/>
              <a:t>МБОУ Стрелецкой СОШ</a:t>
            </a:r>
            <a:br>
              <a:rPr lang="ru-RU" dirty="0" smtClean="0"/>
            </a:br>
            <a:r>
              <a:rPr lang="ru-RU" dirty="0" smtClean="0"/>
              <a:t>в селе Авдеевка.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Какие существуют способы очистки воды в природе.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/>
          <a:lstStyle/>
          <a:p>
            <a:r>
              <a:rPr lang="ru-RU" dirty="0" smtClean="0"/>
              <a:t>Самоочищение водоемов обусловливается рядом факторов. Условно их можно разделить на физические, химические и биологические.</a:t>
            </a:r>
            <a:endParaRPr lang="ru-RU" dirty="0"/>
          </a:p>
        </p:txBody>
      </p:sp>
      <p:pic>
        <p:nvPicPr>
          <p:cNvPr id="3075" name="Picture 3" descr="C:\Users\Домашний\Desktop\презентация\еукпф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89040"/>
            <a:ext cx="7488832" cy="286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8575069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836506">
            <a:off x="1810259" y="-1406"/>
            <a:ext cx="8229600" cy="1990546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00B050"/>
                </a:solidFill>
              </a:rPr>
              <a:t>Физические факторы. 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486" y="2006570"/>
            <a:ext cx="775489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Самоочищение речной воды происходит в результате разбавления ее чистой водой и свежими притоками. В связи с этим снижается концентрация органических веществ в воде, создаются неблагоприятные условия для размножения микробов. Оседание в воде нерастворимых органических и неорганических частиц, а вместе с ними и бактерий, губительное действие ультрафиолетовых лучей на микроорганизмы способствуют самоочищению водоема.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457846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омашний\Desktop\презентация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1"/>
            <a:ext cx="8352928" cy="647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9040454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7030A0"/>
                </a:solidFill>
              </a:rPr>
              <a:t>Химические факторы</a:t>
            </a:r>
            <a:endParaRPr lang="ru-RU" sz="66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/>
              <a:t>Бактериостатическое и бактерицидное действие на микроорганизмы оказывают соли серебра, меди, галогенов (</a:t>
            </a:r>
            <a:r>
              <a:rPr lang="ru-RU" sz="4000" dirty="0"/>
              <a:t>й</a:t>
            </a:r>
            <a:r>
              <a:rPr lang="ru-RU" sz="4000" dirty="0" smtClean="0"/>
              <a:t>од, бром и др.), NaCl, растворенные в воде, рН, а также окисление органических и неорганических веществ в водоеме.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010777806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Домашний\Desktop\презентация\рпапр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8771"/>
            <a:ext cx="4679334" cy="421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79512" y="260648"/>
            <a:ext cx="5256584" cy="38164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125" name="Picture 5" descr="C:\Users\Домашний\Desktop\презентация\рппр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9919" y="2708920"/>
            <a:ext cx="447436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9591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</a:rPr>
              <a:t>Биологические факторы. </a:t>
            </a:r>
            <a:endParaRPr lang="ru-RU" sz="5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Огромная роль в самоочищении водоемов принадлежит биологическим факторам, действие которых обусловлено сложными взаимоотношениями гидробионтов. Гидробионты— растительные и животные организмы, приспособленные к жизни в водной среде. К ним относятся микробы, зеленые водоросли, простейшие, бактериофаги 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963456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омашний\Desktop\презентация\л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666162">
            <a:off x="4839432" y="296332"/>
            <a:ext cx="3775057" cy="29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омашний\Desktop\презентация\ро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348115">
            <a:off x="300210" y="782306"/>
            <a:ext cx="3689994" cy="276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омашний\Desktop\презентация\др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38292"/>
            <a:ext cx="3307088" cy="258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2718212"/>
            <a:ext cx="2160240" cy="7200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А ВОТ И Я</a:t>
            </a:r>
            <a:r>
              <a:rPr lang="ru-RU" sz="3600" dirty="0" smtClean="0">
                <a:solidFill>
                  <a:srgbClr val="FF0000"/>
                </a:solidFill>
              </a:rPr>
              <a:t>!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038337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6693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5200" dirty="0" smtClean="0"/>
              <a:t>Бактериофаги вызывают лизис (растворение) гомологичных бактерий (например, дизентерийный фаглизирует дизентерийную бактерию; сибиреязвенный фаг — возбудителя сибирской язвы и т. д.) и способствуют очищению водоемов от патогенных микробов. Бактериофагов обычно обнаруживают в загрязненной речной и морской воде вблизи населенных пунктов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0347968"/>
      </p:ext>
    </p:extLst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285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Способы очистки воды от микробов</vt:lpstr>
      <vt:lpstr>Какие существуют способы очистки воды в природе.</vt:lpstr>
      <vt:lpstr>Физические факторы. </vt:lpstr>
      <vt:lpstr>Слайд 4</vt:lpstr>
      <vt:lpstr>Химические факторы</vt:lpstr>
      <vt:lpstr>Слайд 6</vt:lpstr>
      <vt:lpstr>Биологические факторы. </vt:lpstr>
      <vt:lpstr>Слайд 8</vt:lpstr>
      <vt:lpstr>Слайд 9</vt:lpstr>
      <vt:lpstr>Слайд 10</vt:lpstr>
      <vt:lpstr>Слайд 11</vt:lpstr>
      <vt:lpstr>Слайд 12</vt:lpstr>
      <vt:lpstr>Слайд 13</vt:lpstr>
      <vt:lpstr>Работу выполняла: Похилова Татьяна ученица 10 класса МБОУ Стрелецкой СОШ в селе Авдеевка.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очистки воды от микробов</dc:title>
  <dc:creator>Домашний</dc:creator>
  <cp:lastModifiedBy>Admin</cp:lastModifiedBy>
  <cp:revision>13</cp:revision>
  <dcterms:created xsi:type="dcterms:W3CDTF">2013-03-17T13:44:25Z</dcterms:created>
  <dcterms:modified xsi:type="dcterms:W3CDTF">2013-03-18T10:51:13Z</dcterms:modified>
</cp:coreProperties>
</file>