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3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8B63B4-D0F3-4959-936E-9B7FF9F04A57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83C04EB-F4F5-448D-9D11-94041CE5FCE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estitambov.ru/" TargetMode="External"/><Relationship Id="rId2" Type="http://schemas.openxmlformats.org/officeDocument/2006/relationships/hyperlink" Target="http://www.vevivi.ru/best/Promyshlennoe-zagryaznenie-okruzhayushchei-sredy-v-gorodakh-Tambovskoi-gub-nachala-XX-v-ref8830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ambova.net/" TargetMode="External"/><Relationship Id="rId5" Type="http://schemas.openxmlformats.org/officeDocument/2006/relationships/hyperlink" Target="http://www.68news.ru/" TargetMode="External"/><Relationship Id="rId4" Type="http://schemas.openxmlformats.org/officeDocument/2006/relationships/hyperlink" Target="http://tambov911.narod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Загрязнение вод Тамбовской области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472" y="4000504"/>
            <a:ext cx="7854696" cy="221457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Работу выполнила</a:t>
            </a:r>
          </a:p>
          <a:p>
            <a:r>
              <a:rPr lang="ru-RU" dirty="0" smtClean="0"/>
              <a:t> ученица 10 класса</a:t>
            </a:r>
          </a:p>
          <a:p>
            <a:r>
              <a:rPr lang="ru-RU" dirty="0" err="1" smtClean="0"/>
              <a:t>филиила</a:t>
            </a:r>
            <a:r>
              <a:rPr lang="ru-RU" dirty="0" smtClean="0"/>
              <a:t> МБОУ </a:t>
            </a:r>
          </a:p>
          <a:p>
            <a:r>
              <a:rPr lang="ru-RU" dirty="0" smtClean="0"/>
              <a:t> «Стрелецкая СОШ»</a:t>
            </a:r>
          </a:p>
          <a:p>
            <a:r>
              <a:rPr lang="ru-RU" dirty="0" smtClean="0"/>
              <a:t>в с. Авдеевка</a:t>
            </a:r>
          </a:p>
          <a:p>
            <a:r>
              <a:rPr lang="ru-RU" dirty="0" smtClean="0"/>
              <a:t>Гришина Татьяна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743852" cy="771508"/>
          </a:xfrm>
        </p:spPr>
        <p:txBody>
          <a:bodyPr/>
          <a:lstStyle/>
          <a:p>
            <a:r>
              <a:rPr lang="ru-RU" dirty="0" smtClean="0"/>
              <a:t>В целях охраны водных ресурсов необходимо: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928670"/>
            <a:ext cx="4529142" cy="531973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расширение и модернизация городских очистных сооружений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организация зоны санитарной охраны источников питьевого водоснабжения согласно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повысить эффективность работы локальных очистных сооружений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строительство очистных сооружений для очистки ливневых стоков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строительство локальных очистных сооружений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ликвидация неорганизованных выпусков сточных вод.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организовать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водоохранные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прибрежные защитные полосы вдоль рек.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142984"/>
            <a:ext cx="354329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214942" y="6000768"/>
            <a:ext cx="1692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река </a:t>
            </a:r>
            <a:r>
              <a:rPr lang="ru-RU" dirty="0" err="1"/>
              <a:t>Гремячка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4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2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62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86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500"/>
                            </p:stCondLst>
                            <p:childTnLst>
                              <p:par>
                                <p:cTn id="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34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700"/>
                            </p:stCondLst>
                            <p:childTnLst>
                              <p:par>
                                <p:cTn id="51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62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Используемая литература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Арустамов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Э.А. Экологические основы природопользования. Учеб. пособие / Э.А.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Арустамов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М., 2001.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Федеральный закон «Об охране окружающей среды». М., 2002.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Никитин, А.Т. Экология, охрана природы, экологическая безопасность / А.Т. Никитин, С.А. Степанов. М.:   Изд-во МНЭПУ, 2000.</a:t>
            </a:r>
          </a:p>
          <a:p>
            <a:r>
              <a:rPr lang="en-US" dirty="0" smtClean="0">
                <a:hlinkClick r:id="rId2"/>
              </a:rPr>
              <a:t>http://www.vevivi.ru/best/Promyshlennoe-zagryaznenie-okruzhayushchei-sredy-v-gorodakh-Tambovskoi-gub-nachala-XX-v-ref88301.html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http://www.vestitambov.ru/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http://tambov911.narod.ru/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http://www.68news.ru/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http://tambova.net/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543956" cy="200026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Природные воды являются важнейшим компонентом окружающей среды,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возобнавляемым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ограниченным и уязвимым природным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ресурсом</a:t>
            </a:r>
            <a:r>
              <a:rPr lang="ru-RU" sz="3200" dirty="0" err="1" smtClean="0"/>
              <a:t>К</a:t>
            </a:r>
            <a:r>
              <a:rPr lang="ru-RU" sz="3200" dirty="0" smtClean="0"/>
              <a:t> </a:t>
            </a:r>
            <a:r>
              <a:rPr lang="ru-RU" sz="3200" dirty="0" smtClean="0"/>
              <a:t>поверхностным водным объектам относятся 1400 рек и ручьев, 900 прудов и водохранилищ, 300 небольших озер.</a:t>
            </a:r>
            <a:endParaRPr lang="ru-RU" sz="32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500306"/>
            <a:ext cx="750099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1538" y="6286520"/>
            <a:ext cx="1136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река </a:t>
            </a:r>
            <a:r>
              <a:rPr lang="ru-RU" dirty="0" err="1"/>
              <a:t>Ц</a:t>
            </a:r>
            <a:r>
              <a:rPr lang="ru-RU" dirty="0" err="1" smtClean="0"/>
              <a:t>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57554" y="1714488"/>
            <a:ext cx="550072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743852" cy="116205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Общая протяженность рек на территории Тамбовской области 6,8 тысяч километров</a:t>
            </a:r>
            <a:endParaRPr lang="ru-RU" sz="32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рекам федерального значения относятся наиболее крупные реки: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Ворона, Воронеж,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Матыра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Битюг,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Савала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Карачан.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Наиболее крупные озера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Рамза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Кирсановском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районе, Красное в Моршанском районе, Чистоозерное,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Святовское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Чистое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Княжное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Тамбовском районе.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6286520"/>
            <a:ext cx="1511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dirty="0" smtClean="0"/>
              <a:t>река </a:t>
            </a:r>
            <a:r>
              <a:rPr lang="ru-RU" dirty="0" err="1" smtClean="0"/>
              <a:t>Иловай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62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40"/>
                            </p:stCondLst>
                            <p:childTnLst>
                              <p:par>
                                <p:cTn id="21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74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5800" y="514352"/>
            <a:ext cx="8029604" cy="2271706"/>
          </a:xfrm>
        </p:spPr>
        <p:txBody>
          <a:bodyPr/>
          <a:lstStyle/>
          <a:p>
            <a:r>
              <a:rPr lang="ru-RU" dirty="0" smtClean="0"/>
              <a:t>Качество воды в реках федерального значения  </a:t>
            </a:r>
            <a:r>
              <a:rPr lang="ru-RU" dirty="0" err="1" smtClean="0"/>
              <a:t>соот-ветствует</a:t>
            </a:r>
            <a:r>
              <a:rPr lang="ru-RU" dirty="0" smtClean="0"/>
              <a:t> 3 классу (умеренно - загрязненная), в районе крупных городов – Тамбов, Уварово, Кирсанов -  качество воды в р. </a:t>
            </a:r>
            <a:r>
              <a:rPr lang="ru-RU" dirty="0" err="1" smtClean="0"/>
              <a:t>Цна</a:t>
            </a:r>
            <a:r>
              <a:rPr lang="ru-RU" dirty="0" smtClean="0"/>
              <a:t>, р. Ворона соответствует 2 классу (высокий уровень загрязненности по нескольким ингредиентам и показателям ).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Содержимое 7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496"/>
            <a:ext cx="800105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42910" y="6286520"/>
            <a:ext cx="1475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река Ворона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8029604" cy="1771640"/>
          </a:xfrm>
        </p:spPr>
        <p:txBody>
          <a:bodyPr/>
          <a:lstStyle/>
          <a:p>
            <a:r>
              <a:rPr lang="ru-RU" dirty="0" smtClean="0"/>
              <a:t>За последние 10 лет состояние многих  рек Тамбовской области улучшилось благодаря реконструкции и капитальному ремонту очистных сооружений  многих предприятий ЖКХ (жилищно-хозяйственный комплекс)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2500306"/>
            <a:ext cx="2743200" cy="374809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Основной объем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наблю-дений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качеством воды выполняется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Террито-риальным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центром государственного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мони-торинга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геологической среды и водных объектов Тамбовской области - филиалом ФГУГП МНПЦ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Геоцентр-Москва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2285992"/>
            <a:ext cx="507209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20"/>
                            </p:stCondLst>
                            <p:childTnLst>
                              <p:par>
                                <p:cTn id="1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58166" cy="1162050"/>
          </a:xfrm>
        </p:spPr>
        <p:txBody>
          <a:bodyPr/>
          <a:lstStyle/>
          <a:p>
            <a:r>
              <a:rPr lang="ru-RU" dirty="0" smtClean="0"/>
              <a:t>Наиболее значительное техногенное влияние производится крупными коммунальными и производственными предприятиями.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3171820" cy="4572000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Особенно остро стоит вопрос очистки промышленных 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канали-зационных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стоков, а также организации ливневых стоков. Существующие системы канализации часто не справляются с нагрузками, техническое состояние сетей выпусков неудовлетворительное. Кроме того, существующий жилой фонд канализован не полностью (особенно индивидуальное жильё).</a:t>
            </a:r>
          </a:p>
          <a:p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19" y="1857364"/>
            <a:ext cx="4929223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857620" y="6286520"/>
            <a:ext cx="3471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сточные воды сахарного завода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380"/>
                            </p:stCondLst>
                            <p:childTnLst>
                              <p:par>
                                <p:cTn id="1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88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8243918" cy="1162050"/>
          </a:xfrm>
        </p:spPr>
        <p:txBody>
          <a:bodyPr/>
          <a:lstStyle/>
          <a:p>
            <a:r>
              <a:rPr lang="ru-RU" dirty="0" smtClean="0"/>
              <a:t>Загрязнение воды в реках может привести к необратимым последствиям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 из тамбовских мясоперерабатывающих предприятий нарушило природоохранное законодательство. В ходе проверки были выявлены факты порчи земли, загрязнения почвы  жидкими отходами (свиным навозом) и загрязнения реки Ирка. </a:t>
            </a:r>
          </a:p>
          <a:p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1785926"/>
            <a:ext cx="4929222" cy="397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340"/>
                            </p:stCondLst>
                            <p:childTnLst>
                              <p:par>
                                <p:cTn id="1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Токсикологическое воздействие загрязняющих веществ на поверхностные воды привело к массовой гибели рыбы в этих водоемах, на восстановление популяции которой может потребоваться более пяти лет.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785795"/>
            <a:ext cx="5111750" cy="509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800"/>
                            </p:stCondLst>
                            <p:childTnLst>
                              <p:par>
                                <p:cTn id="11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8029604" cy="11620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642918"/>
            <a:ext cx="4029076" cy="560548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Причиной гибели рыбы в реке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Польной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Воронеж Мичуринского района стал недостаток кислорода. Это произошло из-за прочного ледяного покрова, образовавшегося на реке. К такому выводу пришли специалисты, проведя расследование. Каких-либо загрязняющих веществ в пробах воды из реки не обнаружено.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Как пишет "Агентство бизнес информации", площадь, на которой погибла рыба, была менее объемной - около 6 километров. Ранее речь шла о 60 километрах.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Напомним, о происшествии стало известно еще в начале марта. Говорилось, что причиной гибели рыбы стал сброс неочищенных стоков в реку.</a:t>
            </a:r>
          </a:p>
          <a:p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785794"/>
            <a:ext cx="3829048" cy="506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160"/>
                            </p:stCondLst>
                            <p:childTnLst>
                              <p:par>
                                <p:cTn id="21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152</TotalTime>
  <Words>547</Words>
  <Application>Microsoft Office PowerPoint</Application>
  <PresentationFormat>Экран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Загрязнение вод Тамбовской области</vt:lpstr>
      <vt:lpstr> Природные воды являются важнейшим компонентом окружающей среды, возобнавляемым, ограниченным и уязвимым природным ресурсомК поверхностным водным объектам относятся 1400 рек и ручьев, 900 прудов и водохранилищ, 300 небольших озер.</vt:lpstr>
      <vt:lpstr>Общая протяженность рек на территории Тамбовской области 6,8 тысяч километров</vt:lpstr>
      <vt:lpstr>Качество воды в реках федерального значения  соот-ветствует 3 классу (умеренно - загрязненная), в районе крупных городов – Тамбов, Уварово, Кирсанов -  качество воды в р. Цна, р. Ворона соответствует 2 классу (высокий уровень загрязненности по нескольким ингредиентам и показателям ). </vt:lpstr>
      <vt:lpstr>За последние 10 лет состояние многих  рек Тамбовской области улучшилось благодаря реконструкции и капитальному ремонту очистных сооружений  многих предприятий ЖКХ (жилищно-хозяйственный комплекс)</vt:lpstr>
      <vt:lpstr>Наиболее значительное техногенное влияние производится крупными коммунальными и производственными предприятиями.</vt:lpstr>
      <vt:lpstr>Загрязнение воды в реках может привести к необратимым последствиям</vt:lpstr>
      <vt:lpstr>Слайд 8</vt:lpstr>
      <vt:lpstr>Слайд 9</vt:lpstr>
      <vt:lpstr>В целях охраны водных ресурсов необходимо: </vt:lpstr>
      <vt:lpstr>Используемая литература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Загрязнение вод Тамбовской области</dc:title>
  <dc:creator>Admin</dc:creator>
  <cp:lastModifiedBy>1</cp:lastModifiedBy>
  <cp:revision>18</cp:revision>
  <dcterms:created xsi:type="dcterms:W3CDTF">2012-11-19T14:03:03Z</dcterms:created>
  <dcterms:modified xsi:type="dcterms:W3CDTF">2013-12-09T04:53:26Z</dcterms:modified>
</cp:coreProperties>
</file>