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CDBF-A16B-418A-8CE8-BDE64D45C081}" type="datetimeFigureOut">
              <a:rPr lang="ru-RU" smtClean="0"/>
              <a:pPr/>
              <a:t>12.01.2010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F8C39B9-405D-48DD-9B55-482E8407F7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CDBF-A16B-418A-8CE8-BDE64D45C081}" type="datetimeFigureOut">
              <a:rPr lang="ru-RU" smtClean="0"/>
              <a:pPr/>
              <a:t>12.01.2010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C39B9-405D-48DD-9B55-482E8407F7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CDBF-A16B-418A-8CE8-BDE64D45C081}" type="datetimeFigureOut">
              <a:rPr lang="ru-RU" smtClean="0"/>
              <a:pPr/>
              <a:t>12.01.2010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C39B9-405D-48DD-9B55-482E8407F7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4ECCDBF-A16B-418A-8CE8-BDE64D45C081}" type="datetimeFigureOut">
              <a:rPr lang="ru-RU" smtClean="0"/>
              <a:pPr/>
              <a:t>12.01.2010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5F8C39B9-405D-48DD-9B55-482E8407F7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CDBF-A16B-418A-8CE8-BDE64D45C081}" type="datetimeFigureOut">
              <a:rPr lang="ru-RU" smtClean="0"/>
              <a:pPr/>
              <a:t>12.01.2010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C39B9-405D-48DD-9B55-482E8407F7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CDBF-A16B-418A-8CE8-BDE64D45C081}" type="datetimeFigureOut">
              <a:rPr lang="ru-RU" smtClean="0"/>
              <a:pPr/>
              <a:t>12.01.2010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C39B9-405D-48DD-9B55-482E8407F7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C39B9-405D-48DD-9B55-482E8407F7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CDBF-A16B-418A-8CE8-BDE64D45C081}" type="datetimeFigureOut">
              <a:rPr lang="ru-RU" smtClean="0"/>
              <a:pPr/>
              <a:t>12.01.2010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CDBF-A16B-418A-8CE8-BDE64D45C081}" type="datetimeFigureOut">
              <a:rPr lang="ru-RU" smtClean="0"/>
              <a:pPr/>
              <a:t>12.01.2010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C39B9-405D-48DD-9B55-482E8407F7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CDBF-A16B-418A-8CE8-BDE64D45C081}" type="datetimeFigureOut">
              <a:rPr lang="ru-RU" smtClean="0"/>
              <a:pPr/>
              <a:t>12.01.2010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8C39B9-405D-48DD-9B55-482E8407F7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4ECCDBF-A16B-418A-8CE8-BDE64D45C081}" type="datetimeFigureOut">
              <a:rPr lang="ru-RU" smtClean="0"/>
              <a:pPr/>
              <a:t>12.01.2010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F8C39B9-405D-48DD-9B55-482E8407F7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CCDBF-A16B-418A-8CE8-BDE64D45C081}" type="datetimeFigureOut">
              <a:rPr lang="ru-RU" smtClean="0"/>
              <a:pPr/>
              <a:t>12.01.2010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F8C39B9-405D-48DD-9B55-482E8407F7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4ECCDBF-A16B-418A-8CE8-BDE64D45C081}" type="datetimeFigureOut">
              <a:rPr lang="ru-RU" smtClean="0"/>
              <a:pPr/>
              <a:t>12.01.2010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5F8C39B9-405D-48DD-9B55-482E8407F7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2000" dirty="0" smtClean="0"/>
              <a:t>Презентация к уроку из цикла «Русское военное искусство» </a:t>
            </a:r>
          </a:p>
          <a:p>
            <a:r>
              <a:rPr lang="ru-RU" sz="2000" dirty="0" smtClean="0"/>
              <a:t>по предмету «Окружающий мир» в 4б классе МОУ «ООШ№26» г. Энгельса Саратовской области</a:t>
            </a:r>
            <a:endParaRPr lang="ru-RU" sz="20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Ни разу не побеждённый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альпы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285728"/>
            <a:ext cx="4572032" cy="618302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14942" y="1571612"/>
            <a:ext cx="307183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Это особенно проявилось в знаменитом переходе из Италии в Швейцарию через Альпийские горы. Преодолев кручи и пропасти, заснеженные перевалы, русские «чудо-богатыри» разгромили французов.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уворов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500042"/>
            <a:ext cx="4214842" cy="5628127"/>
          </a:xfrm>
          <a:prstGeom prst="rect">
            <a:avLst/>
          </a:prstGeom>
          <a:ln w="57150">
            <a:solidFill>
              <a:schemeClr val="accent1">
                <a:lumMod val="50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5214942" y="1571612"/>
            <a:ext cx="342902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Александр  Васильевич </a:t>
            </a:r>
            <a:r>
              <a:rPr lang="ru-RU" sz="2000" dirty="0" smtClean="0"/>
              <a:t>С</a:t>
            </a:r>
            <a:r>
              <a:rPr lang="ru-RU" sz="2000" dirty="0" smtClean="0"/>
              <a:t>уворов был образованнейшим человеком своего времени. Он обладал феноменальной памятью, много читал, знал несколько европейских языков, в том числе французский, немецкий, итальянский.</a:t>
            </a:r>
            <a:endParaRPr lang="ru-RU"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3108" y="928670"/>
            <a:ext cx="6072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928926" y="3214686"/>
            <a:ext cx="37653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>Автор презентации Федосеева Л.Н.</a:t>
            </a:r>
            <a:endParaRPr lang="ru-RU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00298" y="4357694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smtClean="0">
                <a:solidFill>
                  <a:schemeClr val="tx1">
                    <a:lumMod val="75000"/>
                  </a:schemeClr>
                </a:solidFill>
              </a:rPr>
              <a:t>В презентации использован материал учебника «Окружающий мир. 4 класс» Н.Я.Дмитриевой, А.Н.Казакова. Издательства «Учебная литература»: </a:t>
            </a:r>
            <a:endParaRPr lang="en-US" dirty="0" smtClean="0">
              <a:solidFill>
                <a:schemeClr val="tx1">
                  <a:lumMod val="75000"/>
                </a:schemeClr>
              </a:solidFill>
            </a:endParaRPr>
          </a:p>
          <a:p>
            <a:pPr algn="ctr"/>
            <a:r>
              <a:rPr lang="ru-RU" dirty="0" smtClean="0">
                <a:solidFill>
                  <a:schemeClr val="tx1">
                    <a:lumMod val="75000"/>
                  </a:schemeClr>
                </a:solidFill>
              </a:rPr>
              <a:t>Издательского дома «Федоров»</a:t>
            </a:r>
            <a:endParaRPr lang="ru-RU" dirty="0">
              <a:solidFill>
                <a:schemeClr val="tx1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00232" y="1428736"/>
            <a:ext cx="57864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Вы скачали эту презентацию на сайте </a:t>
            </a:r>
            <a:r>
              <a:rPr lang="en-US" dirty="0" smtClean="0"/>
              <a:t>www.viki.rdf.ru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00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52" y="285728"/>
            <a:ext cx="3648101" cy="4572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zdes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38" y="1071546"/>
            <a:ext cx="2857520" cy="4727515"/>
          </a:xfrm>
          <a:prstGeom prst="ellipse">
            <a:avLst/>
          </a:prstGeom>
          <a:ln w="57150">
            <a:solidFill>
              <a:schemeClr val="accent4">
                <a:lumMod val="75000"/>
              </a:schemeClr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214282" y="5786454"/>
            <a:ext cx="87154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Если в </a:t>
            </a:r>
            <a:r>
              <a:rPr lang="ru-RU" sz="1600" dirty="0"/>
              <a:t>С</a:t>
            </a:r>
            <a:r>
              <a:rPr lang="ru-RU" sz="1600" dirty="0" smtClean="0"/>
              <a:t>анкт-Петербурге вы придёте в Александро-Невскую лавру, то среди пышных памятников увидите плиту, на которой высечена простая  надпись: «Здесь лежит Суворов». И всё.</a:t>
            </a:r>
            <a:endParaRPr lang="ru-RU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988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285728"/>
            <a:ext cx="3857652" cy="61842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4643438" y="1714488"/>
            <a:ext cx="350046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Все знают, что это тот Суворов, который, защищая честь России на бранном поле, не проиграл ни одного сражения.</a:t>
            </a:r>
            <a:endParaRPr lang="ru-RU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c_250_p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428604"/>
            <a:ext cx="4705488" cy="57864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5286380" y="1643050"/>
            <a:ext cx="321471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Александр Васильевич Суворов от рождения был слабым и болезненным. Но в течение всей жизни он закалялся и тренировался.  Чтобы приучить себя к холоду, он по несколько часов ходил обнаженным, обливался холодной водой, спал. Накрывшись простынёй, никогда не одевался тепло. 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1d3c7_6d09b896_X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428604"/>
            <a:ext cx="5084100" cy="3546160"/>
          </a:xfrm>
          <a:prstGeom prst="rect">
            <a:avLst/>
          </a:prstGeom>
        </p:spPr>
      </p:pic>
      <p:pic>
        <p:nvPicPr>
          <p:cNvPr id="3" name="Рисунок 2" descr="suvorov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38" y="1285860"/>
            <a:ext cx="3429024" cy="4111726"/>
          </a:xfrm>
          <a:prstGeom prst="ellipse">
            <a:avLst/>
          </a:prstGeom>
          <a:ln w="28575">
            <a:solidFill>
              <a:schemeClr val="accent4">
                <a:lumMod val="75000"/>
              </a:schemeClr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571472" y="4286256"/>
            <a:ext cx="39290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 большим удовольствием он парился в жаркой русской бане. Здоровье пригодилось  Суворову.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-03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642918"/>
            <a:ext cx="3810000" cy="50673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596" y="2214554"/>
            <a:ext cx="392909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Ведь он служил почти полвека, начав службу в 18 лет капралом и закончив её генералиссимусом русской армии – это чин, который только в исключительных случаях присваивался полководцам.</a:t>
            </a:r>
            <a:endParaRPr lang="ru-RU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солдат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4810" y="714356"/>
            <a:ext cx="3696917" cy="49292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500034" y="1714488"/>
            <a:ext cx="342902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своих действиях </a:t>
            </a:r>
            <a:r>
              <a:rPr lang="ru-RU" dirty="0"/>
              <a:t>С</a:t>
            </a:r>
            <a:r>
              <a:rPr lang="ru-RU" dirty="0" smtClean="0"/>
              <a:t>уворов руководствовался принципами: </a:t>
            </a:r>
          </a:p>
          <a:p>
            <a:r>
              <a:rPr lang="ru-RU" dirty="0" smtClean="0"/>
              <a:t>«Глазомер, быстрота и натиск»,</a:t>
            </a:r>
          </a:p>
          <a:p>
            <a:r>
              <a:rPr lang="ru-RU" dirty="0" smtClean="0"/>
              <a:t> «Тяжело в ученье, легко в бою». </a:t>
            </a:r>
          </a:p>
          <a:p>
            <a:r>
              <a:rPr lang="ru-RU" dirty="0" smtClean="0"/>
              <a:t>От солдат он требовал инициативы, смекалки, умения применяться к быстро меняющимся обстоятельствам.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отъезд из кочанского.jpg"/>
          <p:cNvPicPr>
            <a:picLocks noChangeAspect="1"/>
          </p:cNvPicPr>
          <p:nvPr/>
        </p:nvPicPr>
        <p:blipFill>
          <a:blip r:embed="rId2"/>
          <a:srcRect t="2041" r="1269"/>
          <a:stretch>
            <a:fillRect/>
          </a:stretch>
        </p:blipFill>
        <p:spPr>
          <a:xfrm>
            <a:off x="500034" y="642918"/>
            <a:ext cx="8072494" cy="34290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0034" y="4714884"/>
            <a:ext cx="80724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Армия боготворила Суворова. Тем более что сам полководец делил со своими солдатами все тяготы сражений и походов.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армия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642918"/>
            <a:ext cx="8075600" cy="37147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472" y="4643446"/>
            <a:ext cx="78581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Суворов любил простых солдат. Называл их орлами, богатырями, молодцами, переносил вместе с ними все тяготы военных </a:t>
            </a:r>
            <a:r>
              <a:rPr lang="ru-RU" dirty="0" smtClean="0"/>
              <a:t>походов,  </a:t>
            </a:r>
            <a:r>
              <a:rPr lang="ru-RU" dirty="0" smtClean="0"/>
              <a:t>ел грубую солдатскую пищу.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131</TotalTime>
  <Words>361</Words>
  <Application>Microsoft Office PowerPoint</Application>
  <PresentationFormat>Экран (4:3)</PresentationFormat>
  <Paragraphs>20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Бумажная</vt:lpstr>
      <vt:lpstr>Ни разу не побеждённый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Ни разу не побежде</dc:title>
  <dc:creator>Дарья</dc:creator>
  <cp:lastModifiedBy>Дарья</cp:lastModifiedBy>
  <cp:revision>12</cp:revision>
  <dcterms:created xsi:type="dcterms:W3CDTF">2010-01-12T15:13:25Z</dcterms:created>
  <dcterms:modified xsi:type="dcterms:W3CDTF">2010-01-12T18:01:33Z</dcterms:modified>
</cp:coreProperties>
</file>