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2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FC3FB-FD45-4C86-8C47-92047EA40415}" type="datetimeFigureOut">
              <a:rPr lang="ru-RU" smtClean="0"/>
              <a:pPr/>
              <a:t>04.11.2010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301B-DB75-4FAB-A0E2-563A1E90D2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700808"/>
            <a:ext cx="2917901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2592289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24944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4437112"/>
            <a:ext cx="268829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0"/>
            <a:ext cx="201622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1412776"/>
            <a:ext cx="201622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2924944"/>
            <a:ext cx="201622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779912" y="908720"/>
            <a:ext cx="16561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smtClean="0"/>
              <a:t>&gt;</a:t>
            </a:r>
            <a:endParaRPr lang="ru-RU" sz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916832"/>
            <a:ext cx="275417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941168"/>
            <a:ext cx="158417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636912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04664"/>
            <a:ext cx="19442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332656"/>
            <a:ext cx="216024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5157192"/>
            <a:ext cx="216024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3501008"/>
            <a:ext cx="226825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772816"/>
            <a:ext cx="226825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851920" y="908720"/>
            <a:ext cx="33843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smtClean="0"/>
              <a:t>&lt;</a:t>
            </a:r>
            <a:endParaRPr lang="ru-RU" sz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556792"/>
            <a:ext cx="2704382" cy="3299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780928"/>
            <a:ext cx="1697702" cy="131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412776"/>
            <a:ext cx="166980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60648"/>
            <a:ext cx="157704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005064"/>
            <a:ext cx="176257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5229200"/>
            <a:ext cx="185534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160148"/>
            <a:ext cx="1872208" cy="125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1340768"/>
            <a:ext cx="193724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2708920"/>
            <a:ext cx="2088232" cy="139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005064"/>
            <a:ext cx="193724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5301208"/>
            <a:ext cx="193724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707904" y="908720"/>
            <a:ext cx="237626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smtClean="0"/>
              <a:t>=</a:t>
            </a:r>
            <a:endParaRPr lang="ru-RU" sz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988840"/>
            <a:ext cx="365800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60648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72816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212976"/>
            <a:ext cx="15121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941168"/>
            <a:ext cx="15121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869160"/>
            <a:ext cx="15121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212976"/>
            <a:ext cx="158417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1628800"/>
            <a:ext cx="15121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16632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707904" y="908720"/>
            <a:ext cx="237626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smtClean="0"/>
              <a:t>=</a:t>
            </a:r>
            <a:endParaRPr lang="ru-RU" sz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916832"/>
            <a:ext cx="3168352" cy="347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5373216"/>
            <a:ext cx="1340768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4077072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2708920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340768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0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5129808"/>
            <a:ext cx="172819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429000"/>
            <a:ext cx="1863824" cy="186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1772816"/>
            <a:ext cx="1927448" cy="192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188640"/>
            <a:ext cx="187220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851920" y="908720"/>
            <a:ext cx="33843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smtClean="0"/>
              <a:t>&lt;</a:t>
            </a:r>
            <a:endParaRPr lang="ru-RU" sz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1" y="1340768"/>
            <a:ext cx="4099831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77072"/>
            <a:ext cx="1512847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852936"/>
            <a:ext cx="1512847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556792"/>
            <a:ext cx="160183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60648"/>
            <a:ext cx="160183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5301208"/>
            <a:ext cx="1656987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772816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476672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3212976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779912" y="908720"/>
            <a:ext cx="16561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smtClean="0"/>
              <a:t>&gt;</a:t>
            </a:r>
            <a:endParaRPr lang="ru-RU" sz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5" y="0"/>
            <a:ext cx="71633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</Words>
  <Application>Microsoft Office PowerPoint</Application>
  <PresentationFormat>Экран (4:3)</PresentationFormat>
  <Paragraphs>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6</cp:revision>
  <dcterms:created xsi:type="dcterms:W3CDTF">2010-11-04T18:53:25Z</dcterms:created>
  <dcterms:modified xsi:type="dcterms:W3CDTF">2010-11-04T20:53:25Z</dcterms:modified>
</cp:coreProperties>
</file>