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61" r:id="rId2"/>
    <p:sldId id="256" r:id="rId3"/>
    <p:sldId id="257" r:id="rId4"/>
    <p:sldId id="258" r:id="rId5"/>
    <p:sldId id="259" r:id="rId6"/>
    <p:sldId id="260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2751B-84C8-48B8-A6A7-11DD87427E63}" type="datetimeFigureOut">
              <a:rPr lang="ru-RU" smtClean="0"/>
              <a:pPr/>
              <a:t>10.07.2011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285EE-351F-4922-B170-505B2A8368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2751B-84C8-48B8-A6A7-11DD87427E63}" type="datetimeFigureOut">
              <a:rPr lang="ru-RU" smtClean="0"/>
              <a:pPr/>
              <a:t>10.07.2011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285EE-351F-4922-B170-505B2A8368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2751B-84C8-48B8-A6A7-11DD87427E63}" type="datetimeFigureOut">
              <a:rPr lang="ru-RU" smtClean="0"/>
              <a:pPr/>
              <a:t>10.07.2011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285EE-351F-4922-B170-505B2A8368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2751B-84C8-48B8-A6A7-11DD87427E63}" type="datetimeFigureOut">
              <a:rPr lang="ru-RU" smtClean="0"/>
              <a:pPr/>
              <a:t>10.07.2011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285EE-351F-4922-B170-505B2A8368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2751B-84C8-48B8-A6A7-11DD87427E63}" type="datetimeFigureOut">
              <a:rPr lang="ru-RU" smtClean="0"/>
              <a:pPr/>
              <a:t>10.07.2011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285EE-351F-4922-B170-505B2A8368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2751B-84C8-48B8-A6A7-11DD87427E63}" type="datetimeFigureOut">
              <a:rPr lang="ru-RU" smtClean="0"/>
              <a:pPr/>
              <a:t>10.07.2011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285EE-351F-4922-B170-505B2A8368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2751B-84C8-48B8-A6A7-11DD87427E63}" type="datetimeFigureOut">
              <a:rPr lang="ru-RU" smtClean="0"/>
              <a:pPr/>
              <a:t>10.07.2011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285EE-351F-4922-B170-505B2A8368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2751B-84C8-48B8-A6A7-11DD87427E63}" type="datetimeFigureOut">
              <a:rPr lang="ru-RU" smtClean="0"/>
              <a:pPr/>
              <a:t>10.07.2011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3285EE-351F-4922-B170-505B2A8368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2751B-84C8-48B8-A6A7-11DD87427E63}" type="datetimeFigureOut">
              <a:rPr lang="ru-RU" smtClean="0"/>
              <a:pPr/>
              <a:t>10.07.2011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285EE-351F-4922-B170-505B2A8368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2751B-84C8-48B8-A6A7-11DD87427E63}" type="datetimeFigureOut">
              <a:rPr lang="ru-RU" smtClean="0"/>
              <a:pPr/>
              <a:t>10.07.2011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C23285EE-351F-4922-B170-505B2A8368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70A2751B-84C8-48B8-A6A7-11DD87427E63}" type="datetimeFigureOut">
              <a:rPr lang="ru-RU" smtClean="0"/>
              <a:pPr/>
              <a:t>10.07.2011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285EE-351F-4922-B170-505B2A8368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0A2751B-84C8-48B8-A6A7-11DD87427E63}" type="datetimeFigureOut">
              <a:rPr lang="ru-RU" smtClean="0"/>
              <a:pPr/>
              <a:t>10.07.2011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C23285EE-351F-4922-B170-505B2A8368B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14546" y="1071546"/>
            <a:ext cx="5098425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spc="50" dirty="0" smtClean="0">
                <a:ln w="11430"/>
                <a:solidFill>
                  <a:srgbClr val="CC33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Ребусы</a:t>
            </a:r>
          </a:p>
          <a:p>
            <a:pPr algn="ctr"/>
            <a:r>
              <a:rPr lang="ru-RU" sz="6600" b="1" spc="50" dirty="0" smtClean="0">
                <a:ln w="11430"/>
                <a:solidFill>
                  <a:srgbClr val="CC33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«Космос»</a:t>
            </a:r>
            <a:endParaRPr lang="ru-RU" sz="6600" b="1" spc="50" dirty="0">
              <a:ln w="11430"/>
              <a:solidFill>
                <a:srgbClr val="CC3399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14480" y="3500438"/>
            <a:ext cx="624555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Автор</a:t>
            </a:r>
            <a:endParaRPr lang="ru-RU" sz="54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Михина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Светлана</a:t>
            </a:r>
            <a:endParaRPr lang="ru-RU" sz="5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000892" y="5715016"/>
            <a:ext cx="191077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2а </a:t>
            </a:r>
            <a:r>
              <a:rPr lang="ru-RU" b="1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класс</a:t>
            </a:r>
          </a:p>
          <a:p>
            <a:pPr algn="ctr"/>
            <a:r>
              <a:rPr lang="ru-RU" b="1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МОУ СОШ №33</a:t>
            </a:r>
          </a:p>
          <a:p>
            <a:pPr algn="ctr"/>
            <a:r>
              <a:rPr lang="ru-RU" b="1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г. Н. Тагил</a:t>
            </a:r>
            <a:endParaRPr lang="ru-RU" b="1" dirty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357166"/>
            <a:ext cx="7072362" cy="812618"/>
          </a:xfrm>
        </p:spPr>
        <p:txBody>
          <a:bodyPr>
            <a:noAutofit/>
          </a:bodyPr>
          <a:lstStyle/>
          <a:p>
            <a:pPr algn="l"/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   Пламя     монета 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ребусы космос сост. Михина Света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785926"/>
            <a:ext cx="6105525" cy="4305300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3214678" y="428604"/>
            <a:ext cx="1143008" cy="64294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072066" y="428604"/>
            <a:ext cx="1143008" cy="64294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571736" y="285728"/>
            <a:ext cx="381590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6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Планета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Рисунок 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1785926"/>
            <a:ext cx="5943600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 стрелкой 8"/>
          <p:cNvCxnSpPr/>
          <p:nvPr/>
        </p:nvCxnSpPr>
        <p:spPr>
          <a:xfrm>
            <a:off x="1714480" y="1928802"/>
            <a:ext cx="785818" cy="64294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13" grpId="0" animBg="1"/>
      <p:bldP spid="13" grpId="1" animBg="1"/>
      <p:bldP spid="14" grpId="0" animBg="1"/>
      <p:bldP spid="14" grpId="1" animBg="1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0562" y="714356"/>
            <a:ext cx="3538510" cy="1143000"/>
          </a:xfrm>
        </p:spPr>
        <p:txBody>
          <a:bodyPr/>
          <a:lstStyle/>
          <a:p>
            <a:pPr algn="ctr"/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Карета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050" name="Picture 2" descr="C:\Users\User\Desktop\ребусы космос сост. Михина Света\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2143116"/>
            <a:ext cx="7467600" cy="365140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786314" y="928670"/>
            <a:ext cx="1571636" cy="92869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500166" y="785794"/>
            <a:ext cx="185738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Рак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71802" y="714356"/>
            <a:ext cx="2879763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ru-RU" sz="6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Ракета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052" name="Рисунок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2357430"/>
            <a:ext cx="28575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 animBg="1"/>
      <p:bldP spid="5" grpId="1" animBg="1"/>
      <p:bldP spid="7" grpId="0"/>
      <p:bldP spid="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15370" cy="1143000"/>
          </a:xfrm>
        </p:spPr>
        <p:txBody>
          <a:bodyPr/>
          <a:lstStyle/>
          <a:p>
            <a:r>
              <a:rPr lang="ru-RU" dirty="0" smtClean="0"/>
              <a:t>Сыр     пень      утюг      чайник</a:t>
            </a:r>
            <a:endParaRPr lang="ru-RU" dirty="0"/>
          </a:p>
        </p:txBody>
      </p:sp>
      <p:pic>
        <p:nvPicPr>
          <p:cNvPr id="3074" name="Picture 2" descr="C:\Users\User\Desktop\ребусы космос сост. Михина Света\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077291"/>
            <a:ext cx="8401080" cy="357178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28662" y="1071546"/>
            <a:ext cx="714380" cy="50006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571736" y="1071546"/>
            <a:ext cx="928694" cy="50006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857752" y="1071546"/>
            <a:ext cx="714380" cy="50006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357950" y="1000108"/>
            <a:ext cx="928694" cy="50006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6" name="Рисунок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1928802"/>
            <a:ext cx="5934075" cy="387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2643174" y="500042"/>
            <a:ext cx="364715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ru-RU" sz="6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Спутник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 animBg="1"/>
      <p:bldP spid="5" grpId="1" animBg="1"/>
      <p:bldP spid="6" grpId="0" animBg="1"/>
      <p:bldP spid="6" grpId="1" animBg="1"/>
      <p:bldP spid="8" grpId="0" animBg="1"/>
      <p:bldP spid="8" grpId="1" animBg="1"/>
      <p:bldP spid="9" grpId="0" animBg="1"/>
      <p:bldP spid="9" grpId="1" animBg="1"/>
      <p:bldP spid="11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6638948" cy="1143000"/>
          </a:xfrm>
        </p:spPr>
        <p:txBody>
          <a:bodyPr>
            <a:normAutofit/>
          </a:bodyPr>
          <a:lstStyle/>
          <a:p>
            <a:pPr algn="ctr"/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Коса           мост 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00364" y="642918"/>
            <a:ext cx="2928958" cy="685792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sz="26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Космос</a:t>
            </a:r>
          </a:p>
          <a:p>
            <a:pPr algn="ctr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6" name="Picture 2" descr="C:\Users\User\Desktop\ребусы космос сост. Михина Света\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571612"/>
            <a:ext cx="8020072" cy="495561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071802" y="642918"/>
            <a:ext cx="428628" cy="64294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072330" y="642918"/>
            <a:ext cx="428628" cy="64294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Рисунок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1857364"/>
            <a:ext cx="5943600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18" dur="1"/>
                                        <p:tgtEl>
                                          <p:spTgt spid="10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4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21" dur="1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4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24" dur="1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4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27" dur="1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/>
      <p:bldP spid="5" grpId="0" animBg="1"/>
      <p:bldP spid="5" grpId="1" animBg="1"/>
      <p:bldP spid="6" grpId="0" animBg="1"/>
      <p:bldP spid="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401080" cy="1143000"/>
          </a:xfrm>
        </p:spPr>
        <p:txBody>
          <a:bodyPr>
            <a:noAutofit/>
          </a:bodyPr>
          <a:lstStyle/>
          <a:p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Кисть    зонт     автобус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esktop\ребусы космос сост. Михина Света\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2214554"/>
            <a:ext cx="7467600" cy="380862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00100" y="785794"/>
            <a:ext cx="428628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о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57356" y="928670"/>
            <a:ext cx="857256" cy="57150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071802" y="785794"/>
            <a:ext cx="642942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143372" y="928670"/>
            <a:ext cx="857256" cy="57150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072330" y="857232"/>
            <a:ext cx="1643074" cy="78581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Рисунок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2857496"/>
            <a:ext cx="4572000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2500298" y="642918"/>
            <a:ext cx="451694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ru-RU" sz="6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Космонавт </a:t>
            </a:r>
            <a:endParaRPr lang="ru-RU" sz="6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9" presetClass="exit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39" presetClass="exit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39" presetClass="exit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9" presetClass="exit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39" presetClass="exit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39" presetClass="exit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39" presetClass="exit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10" grpId="0" animBg="1"/>
      <p:bldP spid="10" grpId="1" animBg="1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714356"/>
            <a:ext cx="7467600" cy="1143000"/>
          </a:xfrm>
        </p:spPr>
        <p:txBody>
          <a:bodyPr>
            <a:normAutofit/>
          </a:bodyPr>
          <a:lstStyle/>
          <a:p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Орехи     б </a:t>
            </a:r>
            <a:r>
              <a:rPr lang="ru-RU" sz="6600" dirty="0" err="1" smtClean="0">
                <a:latin typeface="Times New Roman" pitchFamily="18" charset="0"/>
                <a:cs typeface="Times New Roman" pitchFamily="18" charset="0"/>
              </a:rPr>
              <a:t>атон</a:t>
            </a: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       а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ребусы космос сост. Михина Света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428868"/>
            <a:ext cx="7991475" cy="23622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857356" y="1071546"/>
            <a:ext cx="1357322" cy="71438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1000108"/>
            <a:ext cx="571504" cy="71438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endParaRPr lang="ru-RU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00694" y="1000108"/>
            <a:ext cx="857256" cy="71438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214678" y="642918"/>
            <a:ext cx="328557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ru-RU" sz="6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Орбита</a:t>
            </a: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Рисунок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2285992"/>
            <a:ext cx="5943600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1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Утка помидор</a:t>
            </a:r>
            <a:endParaRPr lang="ru-RU" dirty="0"/>
          </a:p>
        </p:txBody>
      </p:sp>
      <p:pic>
        <p:nvPicPr>
          <p:cNvPr id="2050" name="Picture 2" descr="C:\Users\User\Desktop\ребусы космос сост. Михина Света\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643050"/>
            <a:ext cx="7182398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154</TotalTime>
  <Words>50</Words>
  <Application>Microsoft Office PowerPoint</Application>
  <PresentationFormat>Экран (4:3)</PresentationFormat>
  <Paragraphs>27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Техническая</vt:lpstr>
      <vt:lpstr>  </vt:lpstr>
      <vt:lpstr>Слайд 2</vt:lpstr>
      <vt:lpstr>Карета </vt:lpstr>
      <vt:lpstr>Сыр     пень      утюг      чайник</vt:lpstr>
      <vt:lpstr>Коса           мост </vt:lpstr>
      <vt:lpstr>Кисть    зонт     автобус</vt:lpstr>
      <vt:lpstr>Орехи     б атон       а</vt:lpstr>
      <vt:lpstr>Утка помидор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Notebook</cp:lastModifiedBy>
  <cp:revision>19</cp:revision>
  <dcterms:created xsi:type="dcterms:W3CDTF">2011-03-25T17:13:49Z</dcterms:created>
  <dcterms:modified xsi:type="dcterms:W3CDTF">2011-07-10T08:17:53Z</dcterms:modified>
</cp:coreProperties>
</file>