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99AD6-FA52-4182-A558-BF5AE6E19998}" type="datetimeFigureOut">
              <a:rPr lang="ru-RU" smtClean="0"/>
              <a:pPr/>
              <a:t>16.07.2011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12F91-7381-468F-AFC9-F5FD80AB69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12F91-7381-468F-AFC9-F5FD80AB695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0E209-1585-483E-9352-BE976530EAA7}" type="datetimeFigureOut">
              <a:rPr lang="ru-RU" smtClean="0"/>
              <a:pPr/>
              <a:t>16.07.2011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9E024-02E4-4B99-91E0-4C348B89C2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980728"/>
            <a:ext cx="4104456" cy="5256584"/>
          </a:xfrm>
        </p:spPr>
        <p:txBody>
          <a:bodyPr>
            <a:scene3d>
              <a:camera prst="perspectiveFront"/>
              <a:lightRig rig="threePt" dir="t"/>
            </a:scene3d>
          </a:bodyPr>
          <a:lstStyle/>
          <a:p>
            <a:r>
              <a:rPr lang="ru-RU" sz="6600" b="1" i="1" dirty="0" smtClean="0">
                <a:solidFill>
                  <a:schemeClr val="accent3">
                    <a:lumMod val="75000"/>
                  </a:schemeClr>
                </a:solidFill>
              </a:rPr>
              <a:t>Знаешь ли ты  сказки </a:t>
            </a:r>
          </a:p>
          <a:p>
            <a:r>
              <a:rPr lang="ru-RU" sz="6600" b="1" i="1" dirty="0" smtClean="0">
                <a:solidFill>
                  <a:schemeClr val="accent3">
                    <a:lumMod val="75000"/>
                  </a:schemeClr>
                </a:solidFill>
              </a:rPr>
              <a:t>Пушкина?</a:t>
            </a:r>
            <a:endParaRPr lang="ru-RU" sz="66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8" name="Picture 4" descr="C:\Users\1\Pictures\15403692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4187825" cy="6391275"/>
          </a:xfrm>
          <a:prstGeom prst="flowChartAlternateProcess">
            <a:avLst/>
          </a:prstGeom>
          <a:noFill/>
          <a:ln>
            <a:noFill/>
          </a:ln>
        </p:spPr>
      </p:pic>
    </p:spTree>
  </p:cSld>
  <p:clrMapOvr>
    <a:masterClrMapping/>
  </p:clrMapOvr>
  <p:transition spd="med" advTm="5804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332656"/>
            <a:ext cx="4186808" cy="5544616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«Высока, стройна, бела</a:t>
            </a:r>
            <a:b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И умом и всем взяла» 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42" name="Picture 2" descr="C:\Users\1\Pictures\pushkin_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3829050" cy="5229225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074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«Месяц под косой блестит»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266" name="Picture 2" descr="C:\Users\1\Pictures\post-11978199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00808"/>
            <a:ext cx="6984776" cy="4572000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728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466728" cy="6178698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«В дорогой собольей душегрейке, </a:t>
            </a:r>
            <a:r>
              <a:rPr lang="ru-RU" b="1" i="1" dirty="0" err="1" smtClean="0">
                <a:solidFill>
                  <a:schemeClr val="accent3">
                    <a:lumMod val="75000"/>
                  </a:schemeClr>
                </a:solidFill>
              </a:rPr>
              <a:t>Жемчуги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3">
                    <a:lumMod val="75000"/>
                  </a:schemeClr>
                </a:solidFill>
              </a:rPr>
              <a:t>огрузили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 шею…» 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3314" name="Picture 2" descr="C:\Users\1\Pictures\49528828_1254751461_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4581525" cy="6192688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37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«В царство славного </a:t>
            </a:r>
            <a:r>
              <a:rPr lang="ru-RU" sz="6000" b="1" i="1" dirty="0" err="1" smtClean="0">
                <a:solidFill>
                  <a:schemeClr val="accent3">
                    <a:lumMod val="75000"/>
                  </a:schemeClr>
                </a:solidFill>
              </a:rPr>
              <a:t>Салтана</a:t>
            </a:r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…» 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4338" name="Picture 2" descr="C:\Users\1\Pictures\41282050_Tut_on_v_tochku_umenshilsya_komarom_oborotils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7920880" cy="4873377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276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«Идёт, бредёт сама собой»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5362" name="Picture 2" descr="C:\Users\1\Pictures\0_41c54_7b50181c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799"/>
            <a:ext cx="7992888" cy="4813275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261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«В </a:t>
            </a:r>
            <a:r>
              <a:rPr lang="ru-RU" b="1" i="1" dirty="0" err="1" smtClean="0">
                <a:solidFill>
                  <a:schemeClr val="accent3">
                    <a:lumMod val="75000"/>
                  </a:schemeClr>
                </a:solidFill>
              </a:rPr>
              <a:t>сорочинскоой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  шапке белой,</a:t>
            </a:r>
            <a:b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Весь как лебедь поседелый»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6386" name="Picture 2" descr="C:\Users\1\Pictures\0a1a4eda895dccbe9546b0fc37d187b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2880320" cy="4680520"/>
          </a:xfrm>
          <a:prstGeom prst="flowChartAlternateProcess">
            <a:avLst/>
          </a:prstGeom>
          <a:noFill/>
        </p:spPr>
      </p:pic>
      <p:pic>
        <p:nvPicPr>
          <p:cNvPr id="16388" name="Picture 4" descr="C:\Users\1\Pictures\7uwhdhBYyHuqAibCsrOIw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700808"/>
            <a:ext cx="5184576" cy="4589016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401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754760" cy="6106690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«…соку свежего полно, так свежо и так </a:t>
            </a:r>
            <a:r>
              <a:rPr lang="ru-RU" sz="5300" b="1" i="1" dirty="0" smtClean="0">
                <a:solidFill>
                  <a:schemeClr val="accent3">
                    <a:lumMod val="75000"/>
                  </a:schemeClr>
                </a:solidFill>
              </a:rPr>
              <a:t>душисто…»</a:t>
            </a:r>
            <a:endParaRPr lang="ru-RU" sz="53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7411" name="Picture 3" descr="C:\Users\1\Pictures\1300819465_41_nevsepic_com_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4320480" cy="6238875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432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1944216" cy="286633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Ступай          себе</a:t>
            </a:r>
            <a:b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</a:rPr>
              <a:t> с богом!»</a:t>
            </a:r>
            <a:endParaRPr lang="ru-RU" sz="32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8437" name="Picture 5" descr="C:\Users\1\Pictures\d8ef997939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260648"/>
            <a:ext cx="3161928" cy="3168352"/>
          </a:xfrm>
          <a:prstGeom prst="flowChartAlternateProcess">
            <a:avLst/>
          </a:prstGeom>
          <a:noFill/>
        </p:spPr>
      </p:pic>
      <p:pic>
        <p:nvPicPr>
          <p:cNvPr id="18438" name="Picture 6" descr="C:\Users\1\Pictures\im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4176464" cy="3384376"/>
          </a:xfrm>
          <a:prstGeom prst="flowChartAlternateProcess">
            <a:avLst/>
          </a:prstGeom>
          <a:noFill/>
        </p:spPr>
      </p:pic>
      <p:pic>
        <p:nvPicPr>
          <p:cNvPr id="18439" name="Picture 7" descr="C:\Users\1\Pictures\nlit-4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8640"/>
            <a:ext cx="3228975" cy="4371975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338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274638"/>
            <a:ext cx="3970784" cy="5674642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«Кот учёный свои мне сказки говорил».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9458" name="Picture 2" descr="C:\Users\1\Pictures\7ada4be6c8e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3810000" cy="5420097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776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«И я там был, мёд, пиво пил…»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20482" name="Picture 2" descr="C:\Users\1\Pictures\desktop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128000" cy="4896544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1052736"/>
            <a:ext cx="3178696" cy="4464496"/>
          </a:xfrm>
        </p:spPr>
        <p:txBody>
          <a:bodyPr anchor="t">
            <a:noAutofit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«Что за </a:t>
            </a:r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</a:rPr>
              <a:t>прелесть </a:t>
            </a:r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эти сказки!»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None/>
            </a:pPr>
            <a:endParaRPr lang="ru-RU" dirty="0">
              <a:ln w="12700">
                <a:noFill/>
                <a:prstDash val="solid"/>
              </a:ln>
            </a:endParaRPr>
          </a:p>
        </p:txBody>
      </p:sp>
      <p:pic>
        <p:nvPicPr>
          <p:cNvPr id="2050" name="Picture 2" descr="C:\Users\1\Pictures\26596055_1212756189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968552" cy="3456384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65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«Подруга дней моих суровых…»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9219" name="Picture 3" descr="C:\Users\1\Pictures\artlib_gallery-3237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700808"/>
            <a:ext cx="6286500" cy="4762500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4492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accent3">
                    <a:lumMod val="75000"/>
                  </a:schemeClr>
                </a:solidFill>
              </a:rPr>
              <a:t>«Я  ль на свете всех милее…»</a:t>
            </a:r>
            <a:endParaRPr lang="ru-RU" sz="48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Pictures\main_1243411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84784"/>
            <a:ext cx="3682380" cy="4608512"/>
          </a:xfrm>
          <a:prstGeom prst="flowChartAlternateProcess">
            <a:avLst/>
          </a:prstGeom>
          <a:noFill/>
        </p:spPr>
      </p:pic>
      <p:pic>
        <p:nvPicPr>
          <p:cNvPr id="3076" name="Picture 4" descr="C:\Users\1\Pictures\i_403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4248472" cy="4608512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167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1\Pictures\18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68760"/>
            <a:ext cx="4320480" cy="5229200"/>
          </a:xfrm>
          <a:prstGeom prst="flowChartAlternateProcess">
            <a:avLst/>
          </a:prstGeom>
          <a:noFill/>
        </p:spPr>
      </p:pic>
      <p:pic>
        <p:nvPicPr>
          <p:cNvPr id="4100" name="Picture 4" descr="C:\Users\1\Pictures\post-23578-12672133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268760"/>
            <a:ext cx="3672407" cy="5229200"/>
          </a:xfrm>
          <a:prstGeom prst="flowChartAlternateProcess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3928" y="0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 flipH="1">
            <a:off x="611560" y="332656"/>
            <a:ext cx="8208912" cy="576064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«…33»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 advTm="3447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6106690"/>
          </a:xfrm>
        </p:spPr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«Кто в глаза ему смеётся,</a:t>
            </a:r>
            <a:b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кто скорее </a:t>
            </a:r>
            <a:r>
              <a:rPr lang="ru-RU" sz="4800" b="1" i="1" dirty="0" smtClean="0">
                <a:solidFill>
                  <a:schemeClr val="accent3">
                    <a:lumMod val="75000"/>
                  </a:schemeClr>
                </a:solidFill>
              </a:rPr>
              <a:t>отвернётся…»</a:t>
            </a:r>
            <a:endParaRPr lang="ru-RU" sz="48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1\Pictures\19a5ff5a3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08720"/>
            <a:ext cx="3744416" cy="4752975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26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575048"/>
          </a:xfrm>
        </p:spPr>
        <p:txBody>
          <a:bodyPr>
            <a:normAutofit fontScale="90000"/>
          </a:bodyPr>
          <a:lstStyle/>
          <a:p>
            <a:r>
              <a:rPr lang="ru-RU" sz="6000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ru-RU" sz="6000" b="1" i="1" dirty="0" err="1" smtClean="0">
                <a:solidFill>
                  <a:schemeClr val="accent3">
                    <a:lumMod val="75000"/>
                  </a:schemeClr>
                </a:solidFill>
              </a:rPr>
              <a:t>Балда</a:t>
            </a:r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 – это палица, дубина…»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1\Pictures\58f15d270d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564904"/>
            <a:ext cx="3384376" cy="3888432"/>
          </a:xfrm>
          <a:prstGeom prst="flowChartAlternateProcess">
            <a:avLst/>
          </a:prstGeom>
          <a:noFill/>
        </p:spPr>
      </p:pic>
      <p:pic>
        <p:nvPicPr>
          <p:cNvPr id="6147" name="Picture 3" descr="C:\Users\1\Pictures\skazka_o_pope_i_balde_1973_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420888"/>
            <a:ext cx="4680520" cy="3923928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261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«Кабы я была царицей…»</a:t>
            </a:r>
            <a:endParaRPr lang="ru-RU" sz="60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1\Pictures\YfYxLEf38Jcwlan1Y5U2f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7920880" cy="4608512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385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88640"/>
            <a:ext cx="3466728" cy="6178698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chemeClr val="accent3">
                    <a:lumMod val="75000"/>
                  </a:schemeClr>
                </a:solidFill>
              </a:rPr>
              <a:t>«</a:t>
            </a:r>
            <a:r>
              <a:rPr lang="ru-RU" sz="6600" b="1" i="1" dirty="0" err="1" smtClean="0">
                <a:solidFill>
                  <a:schemeClr val="accent3">
                    <a:lumMod val="75000"/>
                  </a:schemeClr>
                </a:solidFill>
              </a:rPr>
              <a:t>Кири-ку-ку</a:t>
            </a:r>
            <a:r>
              <a:rPr lang="ru-RU" sz="6600" b="1" i="1" dirty="0" smtClean="0">
                <a:solidFill>
                  <a:schemeClr val="accent3">
                    <a:lumMod val="75000"/>
                  </a:schemeClr>
                </a:solidFill>
              </a:rPr>
              <a:t>! </a:t>
            </a:r>
            <a:r>
              <a:rPr lang="ru-RU" sz="5400" b="1" i="1" dirty="0" smtClean="0">
                <a:solidFill>
                  <a:schemeClr val="accent3">
                    <a:lumMod val="75000"/>
                  </a:schemeClr>
                </a:solidFill>
              </a:rPr>
              <a:t>Царствуй лёжа на боку!»</a:t>
            </a:r>
            <a:endParaRPr lang="ru-RU" sz="5400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8194" name="Picture 2" descr="C:\Users\1\Pictures\P10401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4320480" cy="5964560"/>
          </a:xfrm>
          <a:prstGeom prst="flowChartAlternateProcess">
            <a:avLst/>
          </a:prstGeom>
          <a:noFill/>
        </p:spPr>
      </p:pic>
    </p:spTree>
  </p:cSld>
  <p:clrMapOvr>
    <a:masterClrMapping/>
  </p:clrMapOvr>
  <p:transition spd="med" advTm="3338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135</Words>
  <Application>Microsoft Office PowerPoint</Application>
  <PresentationFormat>Экран (4:3)</PresentationFormat>
  <Paragraphs>21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«Что за прелесть эти сказки!»</vt:lpstr>
      <vt:lpstr>«Подруга дней моих суровых…»</vt:lpstr>
      <vt:lpstr>«Я  ль на свете всех милее…»</vt:lpstr>
      <vt:lpstr>«…33»</vt:lpstr>
      <vt:lpstr>«Кто в глаза ему смеётся, кто скорее отвернётся…»</vt:lpstr>
      <vt:lpstr> «Балда – это палица, дубина…»</vt:lpstr>
      <vt:lpstr>«Кабы я была царицей…»</vt:lpstr>
      <vt:lpstr>«Кири-ку-ку! Царствуй лёжа на боку!»</vt:lpstr>
      <vt:lpstr>«Высока, стройна, бела И умом и всем взяла» </vt:lpstr>
      <vt:lpstr>«Месяц под косой блестит»</vt:lpstr>
      <vt:lpstr>«В дорогой собольей душегрейке, Жемчуги огрузили шею…» </vt:lpstr>
      <vt:lpstr>«В царство славного Салтана…» </vt:lpstr>
      <vt:lpstr>«Идёт, бредёт сама собой»</vt:lpstr>
      <vt:lpstr>«В сорочинскоой  шапке белой, Весь как лебедь поседелый»</vt:lpstr>
      <vt:lpstr>«…соку свежего полно, так свежо и так душисто…»</vt:lpstr>
      <vt:lpstr>«Ступай          себе  с богом!»</vt:lpstr>
      <vt:lpstr>«Кот учёный свои мне сказки говорил».</vt:lpstr>
      <vt:lpstr>«И я там был, мёд, пиво пил…»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</cp:revision>
  <dcterms:created xsi:type="dcterms:W3CDTF">2011-07-15T16:53:32Z</dcterms:created>
  <dcterms:modified xsi:type="dcterms:W3CDTF">2011-07-15T20:40:18Z</dcterms:modified>
</cp:coreProperties>
</file>