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7CE5-284F-461B-930B-29591573D317}" type="datetimeFigureOut">
              <a:rPr lang="ru-RU" smtClean="0"/>
              <a:t>17.10.2011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551B-5F5E-41A4-A48E-1F34FF7C7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7CE5-284F-461B-930B-29591573D317}" type="datetimeFigureOut">
              <a:rPr lang="ru-RU" smtClean="0"/>
              <a:t>17.10.2011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551B-5F5E-41A4-A48E-1F34FF7C7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7CE5-284F-461B-930B-29591573D317}" type="datetimeFigureOut">
              <a:rPr lang="ru-RU" smtClean="0"/>
              <a:t>17.10.2011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551B-5F5E-41A4-A48E-1F34FF7C7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7CE5-284F-461B-930B-29591573D317}" type="datetimeFigureOut">
              <a:rPr lang="ru-RU" smtClean="0"/>
              <a:t>17.10.2011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551B-5F5E-41A4-A48E-1F34FF7C7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7CE5-284F-461B-930B-29591573D317}" type="datetimeFigureOut">
              <a:rPr lang="ru-RU" smtClean="0"/>
              <a:t>17.10.2011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551B-5F5E-41A4-A48E-1F34FF7C7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7CE5-284F-461B-930B-29591573D317}" type="datetimeFigureOut">
              <a:rPr lang="ru-RU" smtClean="0"/>
              <a:t>17.10.2011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551B-5F5E-41A4-A48E-1F34FF7C7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7CE5-284F-461B-930B-29591573D317}" type="datetimeFigureOut">
              <a:rPr lang="ru-RU" smtClean="0"/>
              <a:t>17.10.2011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551B-5F5E-41A4-A48E-1F34FF7C7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7CE5-284F-461B-930B-29591573D317}" type="datetimeFigureOut">
              <a:rPr lang="ru-RU" smtClean="0"/>
              <a:t>17.10.2011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551B-5F5E-41A4-A48E-1F34FF7C7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7CE5-284F-461B-930B-29591573D317}" type="datetimeFigureOut">
              <a:rPr lang="ru-RU" smtClean="0"/>
              <a:t>17.10.2011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551B-5F5E-41A4-A48E-1F34FF7C7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7CE5-284F-461B-930B-29591573D317}" type="datetimeFigureOut">
              <a:rPr lang="ru-RU" smtClean="0"/>
              <a:t>17.10.2011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551B-5F5E-41A4-A48E-1F34FF7C7B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7CE5-284F-461B-930B-29591573D317}" type="datetimeFigureOut">
              <a:rPr lang="ru-RU" smtClean="0"/>
              <a:t>17.10.2011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E8B551B-5F5E-41A4-A48E-1F34FF7C7B7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CC97CE5-284F-461B-930B-29591573D317}" type="datetimeFigureOut">
              <a:rPr lang="ru-RU" smtClean="0"/>
              <a:t>17.10.2011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8B551B-5F5E-41A4-A48E-1F34FF7C7B7D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14356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dirty="0" smtClean="0"/>
              <a:t>СНОВА СМОТРИМСЯ В ЗЕРКАЛО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3214686"/>
            <a:ext cx="6400800" cy="1752600"/>
          </a:xfrm>
        </p:spPr>
        <p:txBody>
          <a:bodyPr>
            <a:noAutofit/>
          </a:bodyPr>
          <a:lstStyle/>
          <a:p>
            <a:pPr algn="r"/>
            <a:r>
              <a:rPr lang="ru-RU" sz="4400" dirty="0" smtClean="0"/>
              <a:t>ВГЛЯДИСЬ В СЕБЯ,</a:t>
            </a:r>
          </a:p>
          <a:p>
            <a:pPr algn="r"/>
            <a:r>
              <a:rPr lang="ru-RU" sz="4400" dirty="0" smtClean="0"/>
              <a:t> КАК В ЗЕРКАЛО.</a:t>
            </a:r>
          </a:p>
          <a:p>
            <a:pPr algn="r"/>
            <a:r>
              <a:rPr lang="ru-RU" sz="4400" dirty="0" smtClean="0"/>
              <a:t>СЕНЕКА</a:t>
            </a:r>
            <a:endParaRPr lang="ru-RU" sz="4400" dirty="0"/>
          </a:p>
        </p:txBody>
      </p:sp>
    </p:spTree>
  </p:cSld>
  <p:clrMapOvr>
    <a:masterClrMapping/>
  </p:clrMapOvr>
  <p:transition>
    <p:pull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0" y="714356"/>
            <a:ext cx="5286380" cy="3951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Я – ВНЕШНЕЕ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        ЦВЕТ ВОЛОС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         ЦВЕТ ГЛАЗ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          ПРИЧЕСКА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          ОДЕЖДА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       ВЫРАЖЕНИЕ ЛИЦА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          ИМИДЖ</a:t>
            </a:r>
            <a:endParaRPr lang="ru-RU" sz="20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57620" y="785794"/>
            <a:ext cx="5543561" cy="492922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800" dirty="0" smtClean="0"/>
              <a:t>    Я – ВНУТРЕННЕЕ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УМСТВЕННЫЕ, ИНТЕЛЛЕКТУАЛЬНЫЕ КАЧЕСТВА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ДОБРОТА ГУМАНИЗМ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ЧЕСТНОСТЬ, ПРАВДИВОСТЬ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ТРУДОЛЮБИЕ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САМОСТОЯТЕЛЬНОСТЬ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ЭМОЦИОНАЛЬНЫЕ КАЧЕСТВА </a:t>
            </a:r>
            <a:endParaRPr lang="ru-RU" sz="2000" dirty="0"/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7072330" y="2714620"/>
            <a:ext cx="714380" cy="1000132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7733824">
            <a:off x="6826681" y="2839467"/>
            <a:ext cx="302422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ОБЩЕЧЕЛОВЕЧЕСКИЕ КАЧЕСТВА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5" y="1357298"/>
          <a:ext cx="8429685" cy="5576964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809895"/>
                <a:gridCol w="4048154"/>
                <a:gridCol w="1571636"/>
              </a:tblGrid>
              <a:tr h="1218324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endParaRPr lang="ru-RU" dirty="0" smtClean="0">
                        <a:solidFill>
                          <a:srgbClr val="FF0000"/>
                        </a:solidFill>
                      </a:endParaRPr>
                    </a:p>
                    <a:p>
                      <a:pPr>
                        <a:buNone/>
                      </a:pPr>
                      <a:endParaRPr lang="ru-RU" dirty="0" smtClean="0">
                        <a:solidFill>
                          <a:srgbClr val="FF0000"/>
                        </a:solidFill>
                      </a:endParaRPr>
                    </a:p>
                    <a:p>
                      <a:pPr>
                        <a:buNone/>
                      </a:pPr>
                      <a:endParaRPr lang="ru-RU" dirty="0" smtClean="0">
                        <a:solidFill>
                          <a:srgbClr val="FF0000"/>
                        </a:solidFill>
                      </a:endParaRPr>
                    </a:p>
                    <a:p>
                      <a:pPr>
                        <a:buNone/>
                      </a:pPr>
                      <a:endParaRPr lang="ru-RU" dirty="0" smtClean="0">
                        <a:solidFill>
                          <a:srgbClr val="FF0000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Я =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ВНУТРЕННЕЕ</a:t>
                      </a:r>
                    </a:p>
                    <a:p>
                      <a:pPr>
                        <a:buNone/>
                      </a:pPr>
                      <a:endParaRPr lang="ru-RU" dirty="0" smtClean="0">
                        <a:solidFill>
                          <a:srgbClr val="FF0000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(ЛИЧНОСТНЫЕ КАЧЕСТВА)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КАЧЕСТВА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ОЦЕНКА</a:t>
                      </a:r>
                      <a:endParaRPr lang="ru-RU" dirty="0"/>
                    </a:p>
                  </a:txBody>
                  <a:tcPr/>
                </a:tc>
              </a:tr>
              <a:tr h="356802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800" dirty="0" smtClean="0"/>
                        <a:t>ЭРУДИРОВАННЫЙ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800" dirty="0" smtClean="0"/>
                        <a:t>ДОБРЫЙ, ГУМАННЫЙ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800" dirty="0" smtClean="0"/>
                        <a:t>ЧЕСТНЫЙ</a:t>
                      </a:r>
                      <a:r>
                        <a:rPr lang="ru-RU" sz="2800" baseline="0" dirty="0" smtClean="0"/>
                        <a:t>, ПРАВДИВЫЙ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800" baseline="0" dirty="0" smtClean="0"/>
                        <a:t>ТРУДОЛЮБИВЫЙ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800" baseline="0" dirty="0" smtClean="0"/>
                        <a:t>САМОСТОЯТЕЛЬНЫЙ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800" baseline="0" dirty="0" smtClean="0"/>
                        <a:t>ЭМОЦИОНАЛЬНО-РАЗВИТЫЙ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85720" y="0"/>
            <a:ext cx="821537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smtClean="0"/>
              <a:t>САМООЦЕНКА СВОИХ ЛИЧНОСТНЫХ КАЧЕСТВ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МЫСЛИ МУДРЫХ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САМАЯ ТРУДНАЯ ВЕЩЬ – ТРЕБОВАНИЕ К СЕБЕ. </a:t>
            </a:r>
            <a:r>
              <a:rPr lang="ru-RU" sz="2600" dirty="0" smtClean="0"/>
              <a:t>(А. МАКАРЕНКО)</a:t>
            </a:r>
          </a:p>
          <a:p>
            <a:r>
              <a:rPr lang="ru-RU" dirty="0" smtClean="0"/>
              <a:t>НЕ БЕДА, КОГДА ЧЕЛОВЕК НЕ СПОРИТ С ДРУГИМИ; ПЛОХО, КОГДА ОН НЕ СПОРИТ С САМИМ САБОЙ. </a:t>
            </a:r>
          </a:p>
          <a:p>
            <a:pPr algn="r">
              <a:buNone/>
            </a:pPr>
            <a:r>
              <a:rPr lang="ru-RU" sz="2600" dirty="0" smtClean="0"/>
              <a:t>(СОКРАТ)</a:t>
            </a:r>
          </a:p>
          <a:p>
            <a:r>
              <a:rPr lang="ru-RU" dirty="0" smtClean="0"/>
              <a:t>СКОЛЬКО ДОСТОИНСТВ У ЧЕЛОВЕКА, СТОЛЬКО И ПОРОКОВ. НИКТО НЕ РОДИЛСЯ БЕЗ ПОРОКОВ. НО ПРОЧНЫМ СТАНОВИТСЯ ТОТ, КТО ИХ ТЕРПИТ. </a:t>
            </a:r>
          </a:p>
          <a:p>
            <a:pPr algn="r">
              <a:buNone/>
            </a:pPr>
            <a:r>
              <a:rPr lang="ru-RU" sz="2600" dirty="0" smtClean="0"/>
              <a:t>(ДРЕВНЕИНДИЙСКИЙ ЭПОС)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СОВЕТЫ ПО САМООЦЕНКЕ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СРАВНИВАЙТЕ СЕБЯ НЕ С ТЕМИ, КТО ХУЖЕ, СЛАБЕЕ ВАС, А С ТЕМИ, КТО ЛУЧШЕ, СИЛЬНЕЕ.</a:t>
            </a:r>
          </a:p>
          <a:p>
            <a:r>
              <a:rPr lang="ru-RU" sz="2800" dirty="0" smtClean="0"/>
              <a:t>ИМЕЙТЕ ЭТАЛОН.</a:t>
            </a:r>
          </a:p>
          <a:p>
            <a:r>
              <a:rPr lang="ru-RU" sz="2800" dirty="0" smtClean="0"/>
              <a:t>СРАВНИВАЙТЕ.</a:t>
            </a:r>
          </a:p>
          <a:p>
            <a:r>
              <a:rPr lang="ru-RU" sz="2800" dirty="0" smtClean="0"/>
              <a:t>ИЩИТЕ В СЕБЕ ХОРОШЕЕ.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КОЛИЧЕСТВЕННАЯ ОЦЕНКА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5 – ЕСЛИ ПОЛОЖИТЕЛЬНОЕ КАЧЕСТВО ОБНАРУЖИВАЕТСЯ ВСЕГДА</a:t>
            </a:r>
          </a:p>
          <a:p>
            <a:r>
              <a:rPr lang="ru-RU" dirty="0" smtClean="0"/>
              <a:t>4 – ЕСЛИ КАЧЕСТВО ПРОЯВЛЯЕТСЯ В ГЛАВНЫХ ВИДАХ ДЕЯТЕЛЬНОСТИ</a:t>
            </a:r>
          </a:p>
          <a:p>
            <a:r>
              <a:rPr lang="ru-RU" dirty="0" smtClean="0"/>
              <a:t>3 – ЕСЛИ НЕОБХОДИМЫ ТРЕБОВАНИЯ СО СТОРОНЫ СТАРШИХ</a:t>
            </a:r>
          </a:p>
          <a:p>
            <a:r>
              <a:rPr lang="ru-RU" dirty="0" smtClean="0"/>
              <a:t>2 -  ЕСЛИ ЧАЩЕ ПРОЯВЛЯЕТСЯ НЕ ПОЛОЖИТЕЛЬНГОЕ, А ОТРИЦАТЕЛЬНОЕ КАЧЕСТВО</a:t>
            </a:r>
          </a:p>
          <a:p>
            <a:r>
              <a:rPr lang="ru-RU" dirty="0" smtClean="0"/>
              <a:t>1 - ПОЛОЖИТЕЛЬНОЕ КАЧЕСТВО ПРАКТИЧЕСКИ НЕ ПРОЯВЛЯЕТСЯ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</TotalTime>
  <Words>218</Words>
  <Application>Microsoft Office PowerPoint</Application>
  <PresentationFormat>Экран (4:3)</PresentationFormat>
  <Paragraphs>58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СНОВА СМОТРИМСЯ В ЗЕРКАЛО</vt:lpstr>
      <vt:lpstr>Презентация PowerPoint</vt:lpstr>
      <vt:lpstr>Презентация PowerPoint</vt:lpstr>
      <vt:lpstr>МЫСЛИ МУДРЫХ</vt:lpstr>
      <vt:lpstr>СОВЕТЫ ПО САМООЦЕНКЕ</vt:lpstr>
      <vt:lpstr>КОЛИЧЕСТВЕННАЯ ОЦЕНКА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СНОВА СМОТРИМСЯ В ЗЕРКАЛО</dc:title>
  <dc:creator>ирина</dc:creator>
  <cp:lastModifiedBy>админ</cp:lastModifiedBy>
  <cp:revision>5</cp:revision>
  <dcterms:created xsi:type="dcterms:W3CDTF">2011-10-11T05:34:32Z</dcterms:created>
  <dcterms:modified xsi:type="dcterms:W3CDTF">2011-10-17T07:11:47Z</dcterms:modified>
</cp:coreProperties>
</file>