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4" r:id="rId7"/>
    <p:sldId id="260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6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4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02.03.2010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02.03.2010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slide" Target="slide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32" y="1000108"/>
            <a:ext cx="61436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43108" y="-142900"/>
            <a:ext cx="48285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</a:rPr>
              <a:t>Число месяц1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71934" y="4286256"/>
            <a:ext cx="50720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Управляющая кнопка: настраиваемая 9">
            <a:hlinkClick r:id="" action="ppaction://hlinkshowjump?jump=nextslide" highlightClick="1"/>
          </p:cNvPr>
          <p:cNvSpPr/>
          <p:nvPr/>
        </p:nvSpPr>
        <p:spPr>
          <a:xfrm>
            <a:off x="7453584" y="6286520"/>
            <a:ext cx="1428760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ПОДРОБНЕЕ</a:t>
            </a:r>
            <a:endParaRPr lang="ru-RU" b="1" dirty="0"/>
          </a:p>
        </p:txBody>
      </p:sp>
      <p:sp>
        <p:nvSpPr>
          <p:cNvPr id="12" name="Управляющая кнопка: далее 11">
            <a:hlinkClick r:id="rId2" action="ppaction://hlinksldjump" highlightClick="1"/>
          </p:cNvPr>
          <p:cNvSpPr/>
          <p:nvPr/>
        </p:nvSpPr>
        <p:spPr>
          <a:xfrm>
            <a:off x="142844" y="142852"/>
            <a:ext cx="428628" cy="500066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057947" y="6642580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Автор страниц календаря – Ваше ФИО</a:t>
            </a:r>
            <a:endParaRPr lang="ru-RU" sz="1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возврат 2">
            <a:hlinkClick r:id="" action="ppaction://hlinkshowjump?jump=previousslide" highlightClick="1"/>
          </p:cNvPr>
          <p:cNvSpPr/>
          <p:nvPr/>
        </p:nvSpPr>
        <p:spPr>
          <a:xfrm>
            <a:off x="8572528" y="71414"/>
            <a:ext cx="500066" cy="571504"/>
          </a:xfrm>
          <a:prstGeom prst="actionButtonReturn">
            <a:avLst/>
          </a:prstGeom>
          <a:solidFill>
            <a:srgbClr val="99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/>
          </p:cNvPr>
          <p:cNvSpPr/>
          <p:nvPr/>
        </p:nvSpPr>
        <p:spPr>
          <a:xfrm>
            <a:off x="7798742" y="6357958"/>
            <a:ext cx="1285884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ВЫХОД</a:t>
            </a:r>
            <a:endParaRPr lang="ru-RU" b="1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42844" y="142876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Подробнее по теме можно почитать:</a:t>
            </a:r>
          </a:p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-142900"/>
            <a:ext cx="48285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</a:rPr>
              <a:t>Число месяц6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Управляющая кнопка: далее 2">
            <a:hlinkClick r:id="rId2" action="ppaction://hlinksldjump" highlightClick="1"/>
          </p:cNvPr>
          <p:cNvSpPr/>
          <p:nvPr/>
        </p:nvSpPr>
        <p:spPr>
          <a:xfrm>
            <a:off x="500034" y="142852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1406" y="142518"/>
            <a:ext cx="428400" cy="500400"/>
          </a:xfrm>
          <a:prstGeom prst="actionButtonBackPrevious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страиваемая 4">
            <a:hlinkClick r:id="" action="ppaction://hlinkshowjump?jump=nextslide" highlightClick="1"/>
          </p:cNvPr>
          <p:cNvSpPr/>
          <p:nvPr/>
        </p:nvSpPr>
        <p:spPr>
          <a:xfrm>
            <a:off x="7453584" y="6286520"/>
            <a:ext cx="1428760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ПОДРОБНЕЕ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000108"/>
            <a:ext cx="5143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4714884"/>
            <a:ext cx="62150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57947" y="6642580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Автор страниц календаря – Ваше ФИО</a:t>
            </a:r>
            <a:endParaRPr lang="ru-RU" sz="1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возврат 2">
            <a:hlinkClick r:id="" action="ppaction://hlinkshowjump?jump=previousslide" highlightClick="1"/>
          </p:cNvPr>
          <p:cNvSpPr/>
          <p:nvPr/>
        </p:nvSpPr>
        <p:spPr>
          <a:xfrm>
            <a:off x="8572528" y="71414"/>
            <a:ext cx="500066" cy="571504"/>
          </a:xfrm>
          <a:prstGeom prst="actionButtonReturn">
            <a:avLst/>
          </a:prstGeom>
          <a:solidFill>
            <a:srgbClr val="99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/>
          </p:cNvPr>
          <p:cNvSpPr/>
          <p:nvPr/>
        </p:nvSpPr>
        <p:spPr>
          <a:xfrm>
            <a:off x="7798742" y="6357958"/>
            <a:ext cx="1285884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ВЫХОД</a:t>
            </a:r>
            <a:endParaRPr lang="ru-RU" b="1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42844" y="142876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Подробнее по теме можно почитать:</a:t>
            </a:r>
          </a:p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-142900"/>
            <a:ext cx="48285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</a:rPr>
              <a:t>Число месяц7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Управляющая кнопка: далее 2">
            <a:hlinkClick r:id="rId2" action="ppaction://hlinksldjump" highlightClick="1"/>
          </p:cNvPr>
          <p:cNvSpPr/>
          <p:nvPr/>
        </p:nvSpPr>
        <p:spPr>
          <a:xfrm>
            <a:off x="500034" y="142852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1406" y="142518"/>
            <a:ext cx="428400" cy="500400"/>
          </a:xfrm>
          <a:prstGeom prst="actionButtonBackPrevious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страиваемая 4">
            <a:hlinkClick r:id="" action="ppaction://hlinkshowjump?jump=nextslide" highlightClick="1"/>
          </p:cNvPr>
          <p:cNvSpPr/>
          <p:nvPr/>
        </p:nvSpPr>
        <p:spPr>
          <a:xfrm>
            <a:off x="7453584" y="6286520"/>
            <a:ext cx="1428760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ПОДРОБНЕЕ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000108"/>
            <a:ext cx="5143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4714884"/>
            <a:ext cx="62150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57947" y="6642580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Автор страниц календаря – Ваше ФИО</a:t>
            </a:r>
            <a:endParaRPr lang="ru-RU" sz="1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возврат 2">
            <a:hlinkClick r:id="" action="ppaction://hlinkshowjump?jump=previousslide" highlightClick="1"/>
          </p:cNvPr>
          <p:cNvSpPr/>
          <p:nvPr/>
        </p:nvSpPr>
        <p:spPr>
          <a:xfrm>
            <a:off x="8572528" y="71414"/>
            <a:ext cx="500066" cy="571504"/>
          </a:xfrm>
          <a:prstGeom prst="actionButtonReturn">
            <a:avLst/>
          </a:prstGeom>
          <a:solidFill>
            <a:srgbClr val="99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/>
          </p:cNvPr>
          <p:cNvSpPr/>
          <p:nvPr/>
        </p:nvSpPr>
        <p:spPr>
          <a:xfrm>
            <a:off x="7798742" y="6357958"/>
            <a:ext cx="1285884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ВЫХОД</a:t>
            </a:r>
            <a:endParaRPr lang="ru-RU" b="1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42844" y="142876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Подробнее по теме можно почитать:</a:t>
            </a:r>
          </a:p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42918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Ссылки на использованные ресурсы:</a:t>
            </a:r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/>
          </p:cNvPr>
          <p:cNvSpPr/>
          <p:nvPr/>
        </p:nvSpPr>
        <p:spPr>
          <a:xfrm>
            <a:off x="7798742" y="6357958"/>
            <a:ext cx="1285884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ВЫХОД</a:t>
            </a:r>
            <a:endParaRPr lang="ru-RU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14290"/>
            <a:ext cx="9144000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Подробнее по теме можно почитать:</a:t>
            </a:r>
          </a:p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3" name="Управляющая кнопка: возврат 2">
            <a:hlinkClick r:id="rId2" action="ppaction://hlinksldjump" highlightClick="1"/>
          </p:cNvPr>
          <p:cNvSpPr/>
          <p:nvPr/>
        </p:nvSpPr>
        <p:spPr>
          <a:xfrm>
            <a:off x="8572528" y="71414"/>
            <a:ext cx="500066" cy="571504"/>
          </a:xfrm>
          <a:prstGeom prst="actionButtonReturn">
            <a:avLst/>
          </a:prstGeom>
          <a:solidFill>
            <a:srgbClr val="99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/>
          </p:cNvPr>
          <p:cNvSpPr/>
          <p:nvPr/>
        </p:nvSpPr>
        <p:spPr>
          <a:xfrm>
            <a:off x="7798742" y="6357958"/>
            <a:ext cx="1285884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ВЫХОД</a:t>
            </a:r>
            <a:endParaRPr lang="ru-RU" b="1" dirty="0"/>
          </a:p>
        </p:txBody>
      </p:sp>
      <p:sp>
        <p:nvSpPr>
          <p:cNvPr id="5" name="Управляющая кнопка: далее 4">
            <a:hlinkClick r:id="rId3" action="ppaction://hlinksldjump" highlightClick="1"/>
          </p:cNvPr>
          <p:cNvSpPr/>
          <p:nvPr/>
        </p:nvSpPr>
        <p:spPr>
          <a:xfrm>
            <a:off x="142844" y="142876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-142900"/>
            <a:ext cx="48285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</a:rPr>
              <a:t>Число месяц2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Управляющая кнопка: далее 2">
            <a:hlinkClick r:id="rId2" action="ppaction://hlinksldjump" highlightClick="1"/>
          </p:cNvPr>
          <p:cNvSpPr/>
          <p:nvPr/>
        </p:nvSpPr>
        <p:spPr>
          <a:xfrm>
            <a:off x="500034" y="142852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страиваемая 3">
            <a:hlinkClick r:id="" action="ppaction://hlinkshowjump?jump=nextslide" highlightClick="1"/>
          </p:cNvPr>
          <p:cNvSpPr/>
          <p:nvPr/>
        </p:nvSpPr>
        <p:spPr>
          <a:xfrm>
            <a:off x="7453584" y="6286520"/>
            <a:ext cx="1428760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ПОДРОБНЕЕ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28074" y="6642580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Автор страниц календаря – Ваше ФИО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928670"/>
            <a:ext cx="5786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7554" y="4709236"/>
            <a:ext cx="57864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Управляющая кнопка: назад 10">
            <a:hlinkClick r:id="rId3" action="ppaction://hlinksldjump" highlightClick="1"/>
          </p:cNvPr>
          <p:cNvSpPr/>
          <p:nvPr/>
        </p:nvSpPr>
        <p:spPr>
          <a:xfrm>
            <a:off x="71406" y="142518"/>
            <a:ext cx="428400" cy="500400"/>
          </a:xfrm>
          <a:prstGeom prst="actionButtonBackPrevious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возврат 2">
            <a:hlinkClick r:id="" action="ppaction://hlinkshowjump?jump=previousslide" highlightClick="1"/>
          </p:cNvPr>
          <p:cNvSpPr/>
          <p:nvPr/>
        </p:nvSpPr>
        <p:spPr>
          <a:xfrm>
            <a:off x="8572528" y="71414"/>
            <a:ext cx="500066" cy="571504"/>
          </a:xfrm>
          <a:prstGeom prst="actionButtonReturn">
            <a:avLst/>
          </a:prstGeom>
          <a:solidFill>
            <a:srgbClr val="99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/>
          </p:cNvPr>
          <p:cNvSpPr/>
          <p:nvPr/>
        </p:nvSpPr>
        <p:spPr>
          <a:xfrm>
            <a:off x="7798742" y="6357958"/>
            <a:ext cx="1285884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ВЫХОД</a:t>
            </a:r>
            <a:endParaRPr lang="ru-RU" b="1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42844" y="142876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9144000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Подробнее по теме можно почитать:</a:t>
            </a:r>
          </a:p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-142900"/>
            <a:ext cx="48285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</a:rPr>
              <a:t>Число месяц3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Управляющая кнопка: далее 2">
            <a:hlinkClick r:id="rId2" action="ppaction://hlinksldjump" highlightClick="1"/>
          </p:cNvPr>
          <p:cNvSpPr/>
          <p:nvPr/>
        </p:nvSpPr>
        <p:spPr>
          <a:xfrm>
            <a:off x="500034" y="142852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страиваемая 3">
            <a:hlinkClick r:id="" action="ppaction://hlinkshowjump?jump=nextslide" highlightClick="1"/>
          </p:cNvPr>
          <p:cNvSpPr/>
          <p:nvPr/>
        </p:nvSpPr>
        <p:spPr>
          <a:xfrm>
            <a:off x="7453584" y="6286520"/>
            <a:ext cx="1428760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ПОДРОБНЕЕ</a:t>
            </a:r>
            <a:endParaRPr lang="ru-RU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028074" y="6642580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Автор страниц календаря – Ваше ФИО</a:t>
            </a:r>
            <a:endParaRPr lang="ru-RU" sz="1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928670"/>
            <a:ext cx="46434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29125" y="4572008"/>
            <a:ext cx="47148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Управляющая кнопка: назад 11">
            <a:hlinkClick r:id="rId3" action="ppaction://hlinksldjump" highlightClick="1"/>
          </p:cNvPr>
          <p:cNvSpPr/>
          <p:nvPr/>
        </p:nvSpPr>
        <p:spPr>
          <a:xfrm>
            <a:off x="71406" y="142518"/>
            <a:ext cx="428400" cy="500400"/>
          </a:xfrm>
          <a:prstGeom prst="actionButtonBackPrevious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возврат 2">
            <a:hlinkClick r:id="" action="ppaction://hlinkshowjump?jump=previousslide" highlightClick="1"/>
          </p:cNvPr>
          <p:cNvSpPr/>
          <p:nvPr/>
        </p:nvSpPr>
        <p:spPr>
          <a:xfrm>
            <a:off x="8572528" y="71414"/>
            <a:ext cx="500066" cy="571504"/>
          </a:xfrm>
          <a:prstGeom prst="actionButtonReturn">
            <a:avLst/>
          </a:prstGeom>
          <a:solidFill>
            <a:srgbClr val="99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/>
          </p:cNvPr>
          <p:cNvSpPr/>
          <p:nvPr/>
        </p:nvSpPr>
        <p:spPr>
          <a:xfrm>
            <a:off x="7798742" y="6357958"/>
            <a:ext cx="1285884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ВЫХОД</a:t>
            </a:r>
            <a:endParaRPr lang="ru-RU" b="1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42844" y="142876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214290"/>
            <a:ext cx="9144000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Подробнее по теме можно почитать:</a:t>
            </a:r>
          </a:p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-142900"/>
            <a:ext cx="48285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</a:rPr>
              <a:t>Число месяц4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Управляющая кнопка: далее 2">
            <a:hlinkClick r:id="rId2" action="ppaction://hlinksldjump" highlightClick="1"/>
          </p:cNvPr>
          <p:cNvSpPr/>
          <p:nvPr/>
        </p:nvSpPr>
        <p:spPr>
          <a:xfrm>
            <a:off x="500034" y="142852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1406" y="142518"/>
            <a:ext cx="428400" cy="500400"/>
          </a:xfrm>
          <a:prstGeom prst="actionButtonBackPrevious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страиваемая 4">
            <a:hlinkClick r:id="" action="ppaction://hlinkshowjump?jump=nextslide" highlightClick="1"/>
          </p:cNvPr>
          <p:cNvSpPr/>
          <p:nvPr/>
        </p:nvSpPr>
        <p:spPr>
          <a:xfrm>
            <a:off x="7453584" y="6286520"/>
            <a:ext cx="1428760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ПОДРОБНЕЕ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000108"/>
            <a:ext cx="5143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4714884"/>
            <a:ext cx="62150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57947" y="6642580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Автор страниц календаря – Ваше ФИО</a:t>
            </a:r>
            <a:endParaRPr lang="ru-RU" sz="1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возврат 2">
            <a:hlinkClick r:id="" action="ppaction://hlinkshowjump?jump=previousslide" highlightClick="1"/>
          </p:cNvPr>
          <p:cNvSpPr/>
          <p:nvPr/>
        </p:nvSpPr>
        <p:spPr>
          <a:xfrm>
            <a:off x="8572528" y="71414"/>
            <a:ext cx="500066" cy="571504"/>
          </a:xfrm>
          <a:prstGeom prst="actionButtonReturn">
            <a:avLst/>
          </a:prstGeom>
          <a:solidFill>
            <a:srgbClr val="99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страиваемая 3">
            <a:hlinkClick r:id="" action="ppaction://hlinkshowjump?jump=endshow" highlightClick="1"/>
          </p:cNvPr>
          <p:cNvSpPr/>
          <p:nvPr/>
        </p:nvSpPr>
        <p:spPr>
          <a:xfrm>
            <a:off x="7798742" y="6357958"/>
            <a:ext cx="1285884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ВЫХОД</a:t>
            </a:r>
            <a:endParaRPr lang="ru-RU" b="1" dirty="0"/>
          </a:p>
        </p:txBody>
      </p:sp>
      <p:sp>
        <p:nvSpPr>
          <p:cNvPr id="5" name="Управляющая кнопка: далее 4">
            <a:hlinkClick r:id="" action="ppaction://hlinkshowjump?jump=nextslide" highlightClick="1"/>
          </p:cNvPr>
          <p:cNvSpPr/>
          <p:nvPr/>
        </p:nvSpPr>
        <p:spPr>
          <a:xfrm>
            <a:off x="142844" y="142876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0" y="214290"/>
            <a:ext cx="9144000" cy="911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Подробнее по теме можно почитать:</a:t>
            </a:r>
          </a:p>
          <a:p>
            <a:pPr algn="ctr">
              <a:lnSpc>
                <a:spcPct val="95000"/>
              </a:lnSpc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3108" y="-142900"/>
            <a:ext cx="482856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sz="6000" b="1" dirty="0" smtClean="0">
                <a:solidFill>
                  <a:srgbClr val="002060"/>
                </a:solidFill>
              </a:rPr>
              <a:t>Число месяц5</a:t>
            </a:r>
            <a:endParaRPr lang="ru-RU" sz="6000" b="1" dirty="0">
              <a:solidFill>
                <a:srgbClr val="002060"/>
              </a:solidFill>
            </a:endParaRPr>
          </a:p>
        </p:txBody>
      </p:sp>
      <p:sp>
        <p:nvSpPr>
          <p:cNvPr id="3" name="Управляющая кнопка: далее 2">
            <a:hlinkClick r:id="rId2" action="ppaction://hlinksldjump" highlightClick="1"/>
          </p:cNvPr>
          <p:cNvSpPr/>
          <p:nvPr/>
        </p:nvSpPr>
        <p:spPr>
          <a:xfrm>
            <a:off x="500034" y="142852"/>
            <a:ext cx="428400" cy="500400"/>
          </a:xfrm>
          <a:prstGeom prst="actionButtonForwardNex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Управляющая кнопка: назад 3">
            <a:hlinkClick r:id="rId3" action="ppaction://hlinksldjump" highlightClick="1"/>
          </p:cNvPr>
          <p:cNvSpPr/>
          <p:nvPr/>
        </p:nvSpPr>
        <p:spPr>
          <a:xfrm>
            <a:off x="71406" y="142518"/>
            <a:ext cx="428400" cy="500400"/>
          </a:xfrm>
          <a:prstGeom prst="actionButtonBackPrevious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Управляющая кнопка: настраиваемая 4">
            <a:hlinkClick r:id="" action="ppaction://hlinkshowjump?jump=nextslide" highlightClick="1"/>
          </p:cNvPr>
          <p:cNvSpPr/>
          <p:nvPr/>
        </p:nvSpPr>
        <p:spPr>
          <a:xfrm>
            <a:off x="7453584" y="6286520"/>
            <a:ext cx="1428760" cy="428628"/>
          </a:xfrm>
          <a:prstGeom prst="actionButtonBlank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ПОДРОБНЕЕ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000108"/>
            <a:ext cx="5143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8926" y="4714884"/>
            <a:ext cx="621507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57947" y="6642580"/>
            <a:ext cx="30718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Автор страниц календаря – Ваше ФИО</a:t>
            </a:r>
            <a:endParaRPr lang="ru-RU" sz="12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139</Words>
  <PresentationFormat>Экран (4:3)</PresentationFormat>
  <Paragraphs>58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Юлёк</cp:lastModifiedBy>
  <cp:revision>81</cp:revision>
  <dcterms:modified xsi:type="dcterms:W3CDTF">2010-03-02T19:25:25Z</dcterms:modified>
</cp:coreProperties>
</file>