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62" r:id="rId10"/>
    <p:sldId id="263" r:id="rId11"/>
    <p:sldId id="264" r:id="rId12"/>
    <p:sldId id="265" r:id="rId13"/>
    <p:sldId id="272" r:id="rId14"/>
    <p:sldId id="266" r:id="rId15"/>
    <p:sldId id="267" r:id="rId16"/>
    <p:sldId id="268" r:id="rId17"/>
    <p:sldId id="269" r:id="rId18"/>
    <p:sldId id="270" r:id="rId19"/>
    <p:sldId id="271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03" autoAdjust="0"/>
  </p:normalViewPr>
  <p:slideViewPr>
    <p:cSldViewPr>
      <p:cViewPr varScale="1">
        <p:scale>
          <a:sx n="50" d="100"/>
          <a:sy n="50" d="100"/>
        </p:scale>
        <p:origin x="-11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50F2AC6-F3CF-4031-BF83-94701FC87518}" type="datetimeFigureOut">
              <a:rPr lang="ru-RU" smtClean="0"/>
              <a:pPr/>
              <a:t>02.05.2011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8206911-EEF8-4E81-AF96-ADCBAC266ED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ЭТО КРУТО,ЭТО В ТЕМУ !</a:t>
            </a:r>
            <a:endParaRPr lang="ru-RU" dirty="0"/>
          </a:p>
        </p:txBody>
      </p:sp>
      <p:pic>
        <p:nvPicPr>
          <p:cNvPr id="6" name="Содержимое 5" descr="image_5624111019472719554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428736"/>
            <a:ext cx="6858048" cy="51435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Выпить чуть – чуть – это только</a:t>
            </a:r>
            <a:br>
              <a:rPr lang="ru-RU" dirty="0" smtClean="0"/>
            </a:br>
            <a:r>
              <a:rPr lang="ru-RU" dirty="0" smtClean="0"/>
              <a:t>      для того , чтобы расслабиться !</a:t>
            </a:r>
            <a:endParaRPr lang="ru-RU" dirty="0"/>
          </a:p>
        </p:txBody>
      </p:sp>
      <p:pic>
        <p:nvPicPr>
          <p:cNvPr id="6" name="Содержимое 5" descr="_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428736"/>
            <a:ext cx="7643866" cy="5429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МНЕ РОДИТЕЛИ ЕЩЕ В ДЕТСТВЕ САМИ НАЛИВАЛИ!</a:t>
            </a:r>
            <a:endParaRPr lang="ru-RU" dirty="0"/>
          </a:p>
        </p:txBody>
      </p:sp>
      <p:pic>
        <p:nvPicPr>
          <p:cNvPr id="6" name="Содержимое 5" descr="75efd37f0d6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5967" y="1773238"/>
            <a:ext cx="3461065" cy="4624387"/>
          </a:xfrm>
        </p:spPr>
      </p:pic>
      <p:pic>
        <p:nvPicPr>
          <p:cNvPr id="8" name="Содержимое 7" descr="352334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714488"/>
            <a:ext cx="4038600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магазине детям продают –</a:t>
            </a:r>
            <a:br>
              <a:rPr lang="ru-RU" dirty="0" smtClean="0"/>
            </a:br>
            <a:r>
              <a:rPr lang="ru-RU" dirty="0" smtClean="0"/>
              <a:t>значит это не страшно !</a:t>
            </a:r>
            <a:endParaRPr lang="ru-RU" dirty="0"/>
          </a:p>
        </p:txBody>
      </p:sp>
      <p:pic>
        <p:nvPicPr>
          <p:cNvPr id="10" name="Содержимое 9" descr="pivo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500174"/>
            <a:ext cx="4038600" cy="5000660"/>
          </a:xfrm>
        </p:spPr>
      </p:pic>
      <p:pic>
        <p:nvPicPr>
          <p:cNvPr id="12" name="Содержимое 11" descr="prodazhsygaren_4030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500174"/>
            <a:ext cx="4038600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Надо в жизни попробовать все !</a:t>
            </a:r>
            <a:endParaRPr lang="ru-RU" dirty="0"/>
          </a:p>
        </p:txBody>
      </p:sp>
      <p:pic>
        <p:nvPicPr>
          <p:cNvPr id="4" name="Содержимое 3" descr="untitled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35037" y="1773238"/>
            <a:ext cx="3082925" cy="4624387"/>
          </a:xfrm>
        </p:spPr>
      </p:pic>
      <p:pic>
        <p:nvPicPr>
          <p:cNvPr id="7" name="Содержимое 6" descr="vred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785926"/>
            <a:ext cx="4038600" cy="45720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что может случиться от пары</a:t>
            </a:r>
            <a:br>
              <a:rPr lang="ru-RU" dirty="0" smtClean="0"/>
            </a:br>
            <a:r>
              <a:rPr lang="ru-RU" dirty="0" smtClean="0"/>
              <a:t> кружек пива ?</a:t>
            </a:r>
            <a:endParaRPr lang="ru-RU" dirty="0"/>
          </a:p>
        </p:txBody>
      </p:sp>
      <p:pic>
        <p:nvPicPr>
          <p:cNvPr id="4" name="Содержимое 3" descr="1bedfc7be3440e88ddf0201b7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00174"/>
            <a:ext cx="7572428" cy="53578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Они тоже любят пиво , и ничего.</a:t>
            </a:r>
            <a:endParaRPr lang="ru-RU" dirty="0"/>
          </a:p>
        </p:txBody>
      </p:sp>
      <p:pic>
        <p:nvPicPr>
          <p:cNvPr id="4" name="Содержимое 3" descr="7472668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850" y="1787525"/>
            <a:ext cx="5448300" cy="4600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вечеринке без него  не расслабишься !</a:t>
            </a:r>
            <a:endParaRPr lang="ru-RU" dirty="0"/>
          </a:p>
        </p:txBody>
      </p:sp>
      <p:pic>
        <p:nvPicPr>
          <p:cNvPr id="4" name="Содержимое 3" descr="1286365508371772bi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643050"/>
            <a:ext cx="7929618" cy="49292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это кайф !</a:t>
            </a:r>
            <a:endParaRPr lang="ru-RU" dirty="0"/>
          </a:p>
        </p:txBody>
      </p:sp>
      <p:pic>
        <p:nvPicPr>
          <p:cNvPr id="4" name="Содержимое 3" descr="article_image-image-artic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317" y="1774825"/>
            <a:ext cx="6789366" cy="4625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 вреде пива говорят лишь конкуренты производителей да врачи ,чтобы подзаработать.</a:t>
            </a:r>
            <a:endParaRPr lang="ru-RU" sz="2800" dirty="0"/>
          </a:p>
        </p:txBody>
      </p:sp>
      <p:pic>
        <p:nvPicPr>
          <p:cNvPr id="4" name="Содержимое 3" descr="big_12418418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571612"/>
            <a:ext cx="8001056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Пейте , девочки ! У вас все </a:t>
            </a:r>
            <a:br>
              <a:rPr lang="ru-RU" dirty="0" smtClean="0"/>
            </a:br>
            <a:r>
              <a:rPr lang="ru-RU" dirty="0" smtClean="0"/>
              <a:t>     лучшее впереди !</a:t>
            </a:r>
            <a:endParaRPr lang="ru-RU" dirty="0"/>
          </a:p>
        </p:txBody>
      </p:sp>
      <p:pic>
        <p:nvPicPr>
          <p:cNvPr id="6" name="Содержимое 5" descr="free-beer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714488"/>
            <a:ext cx="4038600" cy="4500594"/>
          </a:xfrm>
        </p:spPr>
      </p:pic>
      <p:pic>
        <p:nvPicPr>
          <p:cNvPr id="8" name="Содержимое 7" descr="43271553_1241176301_41508584_25671563_21178976_17208803_16601158_255331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14924" y="1500174"/>
            <a:ext cx="3600479" cy="48712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КУРИТЬ-ЭТО СОВРЕМЕННО!</a:t>
            </a:r>
            <a:endParaRPr lang="ru-RU" dirty="0"/>
          </a:p>
        </p:txBody>
      </p:sp>
      <p:pic>
        <p:nvPicPr>
          <p:cNvPr id="6" name="Содержимое 5" descr="1240756698_253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8703" y="1774825"/>
            <a:ext cx="7006594" cy="4625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 же не алкоголик , я так для</a:t>
            </a:r>
            <a:br>
              <a:rPr lang="ru-RU" dirty="0" smtClean="0"/>
            </a:br>
            <a:r>
              <a:rPr lang="ru-RU" dirty="0" smtClean="0"/>
              <a:t>                           храбрости !</a:t>
            </a:r>
            <a:endParaRPr lang="ru-RU" dirty="0"/>
          </a:p>
        </p:txBody>
      </p:sp>
      <p:pic>
        <p:nvPicPr>
          <p:cNvPr id="4" name="Содержимое 3" descr="1287592316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428736"/>
            <a:ext cx="6929486" cy="52864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такая курящая девушка ?</a:t>
            </a:r>
            <a:endParaRPr lang="ru-RU" dirty="0"/>
          </a:p>
        </p:txBody>
      </p:sp>
      <p:pic>
        <p:nvPicPr>
          <p:cNvPr id="4" name="Содержимое 3" descr="12946442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643050"/>
            <a:ext cx="5500726" cy="3255530"/>
          </a:xfrm>
        </p:spPr>
      </p:pic>
      <p:sp>
        <p:nvSpPr>
          <p:cNvPr id="5" name="TextBox 4"/>
          <p:cNvSpPr txBox="1"/>
          <p:nvPr/>
        </p:nvSpPr>
        <p:spPr>
          <a:xfrm>
            <a:off x="6072198" y="1928802"/>
            <a:ext cx="310572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6"/>
                </a:solidFill>
              </a:rPr>
              <a:t>Курящая девушка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о</a:t>
            </a:r>
            <a:r>
              <a:rPr lang="ru-RU" sz="2400" dirty="0" smtClean="0">
                <a:solidFill>
                  <a:schemeClr val="accent6"/>
                </a:solidFill>
              </a:rPr>
              <a:t>чень современна,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р</a:t>
            </a:r>
            <a:r>
              <a:rPr lang="ru-RU" sz="2400" dirty="0" smtClean="0">
                <a:solidFill>
                  <a:schemeClr val="accent6"/>
                </a:solidFill>
              </a:rPr>
              <a:t>аскована и незави-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с</a:t>
            </a:r>
            <a:r>
              <a:rPr lang="ru-RU" sz="2400" dirty="0" smtClean="0">
                <a:solidFill>
                  <a:schemeClr val="accent6"/>
                </a:solidFill>
              </a:rPr>
              <a:t>има .Она знает себе 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ц</a:t>
            </a:r>
            <a:r>
              <a:rPr lang="ru-RU" sz="2400" dirty="0" smtClean="0">
                <a:solidFill>
                  <a:schemeClr val="accent6"/>
                </a:solidFill>
              </a:rPr>
              <a:t>ену ,уверена в своих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силах , смело смотрит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в будущее и не 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б</a:t>
            </a:r>
            <a:r>
              <a:rPr lang="ru-RU" sz="2400" dirty="0" smtClean="0">
                <a:solidFill>
                  <a:schemeClr val="accent6"/>
                </a:solidFill>
              </a:rPr>
              <a:t>оиться  трудностей.</a:t>
            </a:r>
          </a:p>
          <a:p>
            <a:endParaRPr lang="ru-RU" sz="24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Это так стильно и круто!</a:t>
            </a:r>
            <a:endParaRPr lang="ru-RU" dirty="0"/>
          </a:p>
        </p:txBody>
      </p:sp>
      <p:pic>
        <p:nvPicPr>
          <p:cNvPr id="6" name="Содержимое 5" descr="112823518247108635c24f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714488"/>
            <a:ext cx="4038600" cy="4529973"/>
          </a:xfrm>
        </p:spPr>
      </p:pic>
      <p:pic>
        <p:nvPicPr>
          <p:cNvPr id="8" name="Содержимое 7" descr="x_0e4dc71c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643050"/>
            <a:ext cx="4038600" cy="45542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 ребята курят , а я что ?</a:t>
            </a:r>
            <a:br>
              <a:rPr lang="ru-RU" dirty="0" smtClean="0"/>
            </a:br>
            <a:r>
              <a:rPr lang="ru-RU" dirty="0" smtClean="0"/>
              <a:t>                         </a:t>
            </a:r>
            <a:endParaRPr lang="ru-RU" dirty="0"/>
          </a:p>
        </p:txBody>
      </p:sp>
      <p:pic>
        <p:nvPicPr>
          <p:cNvPr id="6" name="Содержимое 5" descr="ae80e47bef13e1dd890e513f6f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643050"/>
            <a:ext cx="7929618" cy="49292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Девчонкам нравятся крутые парни  с  сигаретой – так будем такими !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6" name="Содержимое 5" descr="F6F794FFA3F3395CF393EE98777D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643050"/>
            <a:ext cx="6858048" cy="49402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 вреде курения говорят взрос-</a:t>
            </a:r>
            <a:br>
              <a:rPr lang="ru-RU" dirty="0" smtClean="0"/>
            </a:br>
            <a:r>
              <a:rPr lang="ru-RU" dirty="0" smtClean="0"/>
              <a:t>лые , а сами – то курят!</a:t>
            </a:r>
            <a:endParaRPr lang="ru-RU" dirty="0"/>
          </a:p>
        </p:txBody>
      </p:sp>
      <p:pic>
        <p:nvPicPr>
          <p:cNvPr id="4" name="Содержимое 3" descr="1228231053_nosmoking-deathtrap-595x37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643050"/>
            <a:ext cx="7715304" cy="478634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 сигареты отказываются только</a:t>
            </a:r>
            <a:br>
              <a:rPr lang="ru-RU" dirty="0" smtClean="0"/>
            </a:br>
            <a:r>
              <a:rPr lang="ru-RU" dirty="0" smtClean="0"/>
              <a:t> трусы и маменькины сыночки !            </a:t>
            </a:r>
            <a:endParaRPr lang="ru-RU" dirty="0"/>
          </a:p>
        </p:txBody>
      </p:sp>
      <p:pic>
        <p:nvPicPr>
          <p:cNvPr id="4" name="Содержимое 3" descr="20418-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643050"/>
            <a:ext cx="8072494" cy="485778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Она подождет нас еще лет 90 !</a:t>
            </a:r>
            <a:endParaRPr lang="ru-RU" dirty="0"/>
          </a:p>
        </p:txBody>
      </p:sp>
      <p:pic>
        <p:nvPicPr>
          <p:cNvPr id="4" name="Содержимое 3" descr="4973_12845416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428736"/>
            <a:ext cx="7500990" cy="5429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73</TotalTime>
  <Words>152</Words>
  <Application>Microsoft Office PowerPoint</Application>
  <PresentationFormat>Экран (4:3)</PresentationFormat>
  <Paragraphs>28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Модульная</vt:lpstr>
      <vt:lpstr>ЭТО КРУТО,ЭТО В ТЕМУ !</vt:lpstr>
      <vt:lpstr>КУРИТЬ-ЭТО СОВРЕМЕННО!</vt:lpstr>
      <vt:lpstr>Кто такая курящая девушка ?</vt:lpstr>
      <vt:lpstr>Это так стильно и круто!</vt:lpstr>
      <vt:lpstr>Все ребята курят , а я что ?                          </vt:lpstr>
      <vt:lpstr> Девчонкам нравятся крутые парни  с  сигаретой – так будем такими !  </vt:lpstr>
      <vt:lpstr>О вреде курения говорят взрос- лые , а сами – то курят!</vt:lpstr>
      <vt:lpstr>От сигареты отказываются только  трусы и маменькины сыночки !            </vt:lpstr>
      <vt:lpstr>Она подождет нас еще лет 90 !</vt:lpstr>
      <vt:lpstr>Выпить чуть – чуть – это только       для того , чтобы расслабиться !</vt:lpstr>
      <vt:lpstr>А МНЕ РОДИТЕЛИ ЕЩЕ В ДЕТСТВЕ САМИ НАЛИВАЛИ!</vt:lpstr>
      <vt:lpstr>В магазине детям продают – значит это не страшно !</vt:lpstr>
      <vt:lpstr>Надо в жизни попробовать все !</vt:lpstr>
      <vt:lpstr>И что может случиться от пары  кружек пива ?</vt:lpstr>
      <vt:lpstr>Они тоже любят пиво , и ничего.</vt:lpstr>
      <vt:lpstr>На вечеринке без него  не расслабишься !</vt:lpstr>
      <vt:lpstr>Вот это кайф !</vt:lpstr>
      <vt:lpstr>О вреде пива говорят лишь конкуренты производителей да врачи ,чтобы подзаработать.</vt:lpstr>
      <vt:lpstr>Пейте , девочки ! У вас все       лучшее впереди !</vt:lpstr>
      <vt:lpstr>Я же не алкоголик , я так для                            храбрости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ЭТО КРУТО,ЭТО В ТЕМУ !</dc:title>
  <dc:creator>MEGA</dc:creator>
  <cp:lastModifiedBy>MEGA</cp:lastModifiedBy>
  <cp:revision>8</cp:revision>
  <dcterms:created xsi:type="dcterms:W3CDTF">2011-05-01T08:09:34Z</dcterms:created>
  <dcterms:modified xsi:type="dcterms:W3CDTF">2011-05-02T11:44:43Z</dcterms:modified>
</cp:coreProperties>
</file>