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1" r:id="rId3"/>
    <p:sldId id="261" r:id="rId4"/>
    <p:sldId id="262" r:id="rId5"/>
    <p:sldId id="263" r:id="rId6"/>
    <p:sldId id="264" r:id="rId7"/>
    <p:sldId id="265" r:id="rId8"/>
    <p:sldId id="269" r:id="rId9"/>
    <p:sldId id="260" r:id="rId10"/>
    <p:sldId id="258" r:id="rId11"/>
    <p:sldId id="259" r:id="rId12"/>
    <p:sldId id="268" r:id="rId13"/>
    <p:sldId id="256" r:id="rId14"/>
    <p:sldId id="267" r:id="rId15"/>
    <p:sldId id="270" r:id="rId16"/>
    <p:sldId id="25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134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F112A-E1E4-4C4D-8994-000B6E76EA69}" type="datetimeFigureOut">
              <a:rPr lang="ru-RU" smtClean="0"/>
              <a:pPr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267E3-6FF8-4E91-869F-2748FC370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4;&#1077;&#1090;&#1072;\Desktop\&#1050;&#1086;&#1079;&#1080;&#1094;&#1080;&#1085;&#1072;%20&#1057;.&#1042;.%20&#1055;&#1088;&#1077;&#1079;&#1077;&#1085;&#1090;&#1072;&#1094;&#1080;&#1103;.&#1063;&#1072;&#1089;&#1090;&#1091;&#1096;&#1082;&#1080;%20&#1082;%208%20&#1084;&#1072;&#1088;&#1090;&#1072;\&#1084;&#1080;&#1085;&#1091;&#1089;&#1086;&#1074;&#1082;&#1072;%20&#1085;&#1072;&#1088;&#1086;&#1076;&#1085;&#1099;&#1093;%20&#1095;&#1072;&#1089;&#1090;&#1091;&#1096;&#1077;&#1082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413/89635038.62a/0_6fe79_3f49391a_XL" TargetMode="External"/><Relationship Id="rId13" Type="http://schemas.openxmlformats.org/officeDocument/2006/relationships/hyperlink" Target="http://img-fotki.yandex.ru/get/4404/valenta-mog.119/0_6c7b2_2f3aa67a_orig.jpg" TargetMode="External"/><Relationship Id="rId18" Type="http://schemas.openxmlformats.org/officeDocument/2006/relationships/hyperlink" Target="http://www.proshkolu.ru/user/vik-navigator/file/595382/" TargetMode="External"/><Relationship Id="rId3" Type="http://schemas.openxmlformats.org/officeDocument/2006/relationships/hyperlink" Target="http://img-fotki.yandex.ru/get/5813/47407354.2b8/0_91ed3_60b80d0_orig.png" TargetMode="External"/><Relationship Id="rId7" Type="http://schemas.openxmlformats.org/officeDocument/2006/relationships/hyperlink" Target="http://www.10marifet.org/imaj/alya%20nurten%20torum/baby-boy-tub-w-bears.gif" TargetMode="External"/><Relationship Id="rId12" Type="http://schemas.openxmlformats.org/officeDocument/2006/relationships/hyperlink" Target="http://s59.radikal.ru/i166/1007/e9/f95d30b8a98f.png" TargetMode="External"/><Relationship Id="rId17" Type="http://schemas.openxmlformats.org/officeDocument/2006/relationships/hyperlink" Target="http://img1.liveinternet.ru/images/attach/c/1/63/858/63858895_1284146902_05.png" TargetMode="External"/><Relationship Id="rId2" Type="http://schemas.openxmlformats.org/officeDocument/2006/relationships/hyperlink" Target="http://www.wallpaperjoy.com/flowers/beautiful-flowers/wide/flower-desktop-106.jpg" TargetMode="External"/><Relationship Id="rId16" Type="http://schemas.openxmlformats.org/officeDocument/2006/relationships/hyperlink" Target="http://img-fotki.yandex.ru/get/5313/4243123.30/0_87801_f6ac9023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712/4243123.30/0_877ff_aa3041a0_XL" TargetMode="External"/><Relationship Id="rId11" Type="http://schemas.openxmlformats.org/officeDocument/2006/relationships/hyperlink" Target="http://radikal.ua/data/upload/49112/4efc3/5faf770b19.png" TargetMode="External"/><Relationship Id="rId5" Type="http://schemas.openxmlformats.org/officeDocument/2006/relationships/hyperlink" Target="http://cs5389.vk.com/u28506485/a_0b03b30c.jpg" TargetMode="External"/><Relationship Id="rId15" Type="http://schemas.openxmlformats.org/officeDocument/2006/relationships/hyperlink" Target="http://img-fotki.yandex.ru/get/5113/89635038.497/0_68e58_a393be9c_XL" TargetMode="External"/><Relationship Id="rId10" Type="http://schemas.openxmlformats.org/officeDocument/2006/relationships/hyperlink" Target="http://img1.liveinternet.ru/images/attach/c/2/64/644/64644178_023346539.png" TargetMode="External"/><Relationship Id="rId19" Type="http://schemas.openxmlformats.org/officeDocument/2006/relationships/image" Target="../media/image2.png"/><Relationship Id="rId4" Type="http://schemas.openxmlformats.org/officeDocument/2006/relationships/hyperlink" Target="http://liza12.files.wordpress.com/2011/06/b8g6iddh1.gif?w=525&amp;h=541" TargetMode="External"/><Relationship Id="rId9" Type="http://schemas.openxmlformats.org/officeDocument/2006/relationships/hyperlink" Target="http://s002.radikal.ru/i199/1007/f8/2cc0a4a362c0.png" TargetMode="External"/><Relationship Id="rId14" Type="http://schemas.openxmlformats.org/officeDocument/2006/relationships/hyperlink" Target="http://img-fotki.yandex.ru/get/5813/89635038.632/0_6ffe2_9a012094_X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2257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785794"/>
            <a:ext cx="7858148" cy="92869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Муниципальное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бюджетное общеобразовательное учреждение</a:t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«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Коношская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средняя общеобразовательная школа»</a:t>
            </a:r>
            <a:b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п.  Коноша Архангельской области</a:t>
            </a:r>
            <a:endParaRPr lang="ru-RU" sz="1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857364"/>
            <a:ext cx="7715304" cy="464347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</a:rPr>
              <a:t>Частушки  к 8 </a:t>
            </a:r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</a:rPr>
              <a:t>марта</a:t>
            </a:r>
            <a:endParaRPr lang="en-US" sz="6600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(внеклассная работа)</a:t>
            </a:r>
            <a:endParaRPr lang="ru-RU" sz="3600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</a:rPr>
              <a:t>1-4 классы</a:t>
            </a:r>
          </a:p>
          <a:p>
            <a:pPr algn="ctr">
              <a:buNone/>
            </a:pPr>
            <a:r>
              <a:rPr lang="ru-RU" sz="6600" b="1" i="1" dirty="0" smtClean="0">
                <a:solidFill>
                  <a:srgbClr val="7030A0"/>
                </a:solidFill>
                <a:latin typeface="Monotype Corsiva" pitchFamily="66" charset="0"/>
              </a:rPr>
              <a:t>УМК</a:t>
            </a:r>
            <a:r>
              <a:rPr lang="en-US" sz="6600" b="1" i="1" dirty="0" smtClean="0">
                <a:solidFill>
                  <a:srgbClr val="7030A0"/>
                </a:solidFill>
                <a:latin typeface="Monotype Corsiva" pitchFamily="66" charset="0"/>
              </a:rPr>
              <a:t>  </a:t>
            </a:r>
            <a:r>
              <a:rPr lang="ru-RU" sz="6600" b="1" i="1" dirty="0" smtClean="0">
                <a:solidFill>
                  <a:srgbClr val="7030A0"/>
                </a:solidFill>
                <a:latin typeface="Monotype Corsiva" pitchFamily="66" charset="0"/>
              </a:rPr>
              <a:t>любой</a:t>
            </a:r>
          </a:p>
          <a:p>
            <a:endParaRPr lang="ru-RU" sz="3600" i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endParaRPr lang="ru-RU" sz="3600" i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Автор- составитель: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учитель начальных классов</a:t>
            </a:r>
          </a:p>
          <a:p>
            <a:pPr algn="r">
              <a:buNone/>
            </a:pP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Козицина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Светлана  Вячеславовна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2012 год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6" name="минусовка народных частуш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877ff_aa3041a0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86182" y="2928934"/>
            <a:ext cx="5583660" cy="364333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142984"/>
            <a:ext cx="6643734" cy="278608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Целый день 8-го Марта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Лена мыла пол с азартом.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А девятого числа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Веник в руки не взяла.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52257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by-boy-tub-w-bears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44035" y="2428844"/>
            <a:ext cx="3699965" cy="44291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071546"/>
            <a:ext cx="7643866" cy="335758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Вот почистить раз в году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Я решил сковороду,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А потом четыре дня 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Не могли отмыть меня.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52257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ffe2_9a012094_X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154" y="3510325"/>
            <a:ext cx="3192846" cy="334767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5"/>
            <a:ext cx="7472386" cy="31432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Эй, ребята, кавалеры,</a:t>
            </a:r>
          </a:p>
          <a:p>
            <a:pPr>
              <a:buNone/>
            </a:pPr>
            <a:r>
              <a:rPr lang="ru-RU" sz="4000" b="1" dirty="0" err="1">
                <a:solidFill>
                  <a:schemeClr val="tx2">
                    <a:lumMod val="50000"/>
                  </a:schemeClr>
                </a:solidFill>
              </a:rPr>
              <a:t>Отодвиньтеся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 от нас.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Мой дружочек всех пониже,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Мне не видно из-за вас.</a:t>
            </a:r>
          </a:p>
          <a:p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52257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_0b03b30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7467" y="2786058"/>
            <a:ext cx="3096533" cy="407194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142984"/>
            <a:ext cx="7786742" cy="2857520"/>
          </a:xfrm>
        </p:spPr>
        <p:txBody>
          <a:bodyPr>
            <a:noAutofit/>
          </a:bodyPr>
          <a:lstStyle/>
          <a:p>
            <a:pPr algn="l"/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Подгорели суп и каша,</a:t>
            </a:r>
          </a:p>
          <a:p>
            <a:pPr algn="l"/>
            <a:r>
              <a:rPr lang="en-US" sz="4000" b="1" dirty="0">
                <a:solidFill>
                  <a:schemeClr val="tx2">
                    <a:lumMod val="50000"/>
                  </a:schemeClr>
                </a:solidFill>
              </a:rPr>
              <a:t>C</a:t>
            </a:r>
            <a:r>
              <a:rPr lang="ru-RU" sz="4000" b="1" dirty="0" err="1">
                <a:solidFill>
                  <a:schemeClr val="tx2">
                    <a:lumMod val="50000"/>
                  </a:schemeClr>
                </a:solidFill>
              </a:rPr>
              <a:t>оль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 насыпана в компот</a:t>
            </a:r>
          </a:p>
          <a:p>
            <a:pPr algn="l"/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Как пришла с работы мама, </a:t>
            </a:r>
          </a:p>
          <a:p>
            <a:pPr algn="l"/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Было много ей хлопот.</a:t>
            </a:r>
          </a:p>
          <a:p>
            <a:endParaRPr lang="ru-RU" sz="4000" dirty="0"/>
          </a:p>
        </p:txBody>
      </p:sp>
      <p:pic>
        <p:nvPicPr>
          <p:cNvPr id="6" name="Рисунок 5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7584"/>
            <a:ext cx="5572133" cy="6919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c7b2_2f3aa67a_ori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2354639"/>
            <a:ext cx="3000364" cy="450336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071546"/>
            <a:ext cx="7715304" cy="3143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Я иду домой с цветами,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Папу за руку держу.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Из – за пышного букета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Я дверей не нахожу.</a:t>
            </a:r>
          </a:p>
          <a:p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552257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3858895_1284146902_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072" y="2214530"/>
            <a:ext cx="3878928" cy="464347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857232"/>
            <a:ext cx="7572428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Мы вам спели как сумели,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Мы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ведь только дети.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Только знаем</a:t>
            </a: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наши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мамы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Лучшие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на свете!</a:t>
            </a:r>
          </a:p>
          <a:p>
            <a:endParaRPr lang="ru-RU" dirty="0"/>
          </a:p>
        </p:txBody>
      </p:sp>
      <p:pic>
        <p:nvPicPr>
          <p:cNvPr id="6" name="Рисунок 5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572133" cy="6919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78581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Используемые источники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000240"/>
            <a:ext cx="7643866" cy="414340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Фон для слайдов </a:t>
            </a:r>
            <a:r>
              <a:rPr lang="en-US" sz="1400" dirty="0" smtClean="0">
                <a:hlinkClick r:id="rId2"/>
              </a:rPr>
              <a:t>http://www.wallpaperjoy.com/flowers/beautiful-flowers/wide/flower-desktop-106.jpg</a:t>
            </a:r>
            <a:endParaRPr lang="en-US" sz="1400" dirty="0" smtClean="0"/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Векторная рамка для слайдов </a:t>
            </a:r>
            <a:r>
              <a:rPr lang="en-US" sz="1400" dirty="0" smtClean="0">
                <a:hlinkClick r:id="rId3"/>
              </a:rPr>
              <a:t>http://img-fotki.yandex.ru/get/5813/47407354.2b8/0_91ed3_60b80d0_orig.png</a:t>
            </a:r>
            <a:r>
              <a:rPr lang="en-US" sz="1400" dirty="0" smtClean="0"/>
              <a:t> 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Дети под зонтиком </a:t>
            </a:r>
            <a:r>
              <a:rPr lang="en-US" sz="1400" dirty="0" smtClean="0">
                <a:hlinkClick r:id="rId4"/>
              </a:rPr>
              <a:t>http://liza12.files.wordpress.com/2011/06/b8g6iddh1.gif?w=525&amp;h=541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Мальчик с поварешкой </a:t>
            </a:r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en-US" sz="1400" dirty="0" smtClean="0">
                <a:hlinkClick r:id="rId5"/>
              </a:rPr>
              <a:t>http://cs5389.vk.com/u28506485/a_0b03b30c.jpg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Лена пылесосит </a:t>
            </a:r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en-US" sz="1400" dirty="0" smtClean="0">
                <a:hlinkClick r:id="rId6"/>
              </a:rPr>
              <a:t>http://img-fotki.yandex.ru/get/4712/4243123.30/0_877ff_aa3041a0_XL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Малыш в ванночке </a:t>
            </a:r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en-US" sz="1400" dirty="0" smtClean="0">
                <a:hlinkClick r:id="rId7"/>
              </a:rPr>
              <a:t>http://www.10marifet.org/imaj/alya%20nurten%20torum/baby-boy-tub-w-bears.gif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Малыш с веником  </a:t>
            </a:r>
            <a:r>
              <a:rPr lang="en-US" sz="1400" dirty="0" smtClean="0">
                <a:hlinkClick r:id="rId8"/>
              </a:rPr>
              <a:t>http://img-fotki.yandex.ru/get/4413/89635038.62a/0_6fe79_3f49391a_XL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Малыш у столика с ложкой  </a:t>
            </a:r>
            <a:r>
              <a:rPr lang="en-US" sz="1400" dirty="0" smtClean="0">
                <a:hlinkClick r:id="rId9"/>
              </a:rPr>
              <a:t>http://s002.radikal.ru/i199/1007/f8/2cc0a4a362c0.png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Девочка с игрушкой  </a:t>
            </a:r>
            <a:r>
              <a:rPr lang="en-US" sz="1400" dirty="0" smtClean="0">
                <a:hlinkClick r:id="rId10"/>
              </a:rPr>
              <a:t>http://img1.liveinternet.ru/images/attach/c/2/64/644/64644178_023346539.png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Мальчик с девочкой на мостике  </a:t>
            </a:r>
            <a:r>
              <a:rPr lang="en-US" sz="1400" dirty="0" smtClean="0">
                <a:hlinkClick r:id="rId11"/>
              </a:rPr>
              <a:t>http://radikal.ua/data/upload/49112/4efc3/5faf770b19.png</a:t>
            </a:r>
            <a:r>
              <a:rPr lang="en-US" sz="1400" dirty="0" smtClean="0"/>
              <a:t> 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Девочка с зеркальцем </a:t>
            </a:r>
            <a:r>
              <a:rPr lang="en-US" sz="1400" dirty="0" smtClean="0">
                <a:hlinkClick r:id="rId12"/>
              </a:rPr>
              <a:t>http://s59.radikal.ru/i166/1007/e9/f95d30b8a98f.png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Мальчик с букетом цветов  </a:t>
            </a:r>
            <a:r>
              <a:rPr lang="en-US" sz="1400" dirty="0" smtClean="0">
                <a:hlinkClick r:id="rId13"/>
              </a:rPr>
              <a:t>http://img-fotki.yandex.ru/get/4404/valenta-mog.119/0_6c7b2_2f3aa67a_orig.jpg</a:t>
            </a:r>
            <a:endParaRPr lang="en-US" sz="1400" dirty="0" smtClean="0"/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Мальчик с тележкой   </a:t>
            </a:r>
            <a:r>
              <a:rPr lang="en-US" sz="1400" dirty="0" smtClean="0">
                <a:hlinkClick r:id="rId14"/>
              </a:rPr>
              <a:t>http://img-fotki.yandex.ru/get/5813/89635038.632/0_6ffe2_9a012094_XL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Девочка на ящике </a:t>
            </a:r>
            <a:r>
              <a:rPr lang="en-US" sz="1400" dirty="0" smtClean="0">
                <a:hlinkClick r:id="rId15"/>
              </a:rPr>
              <a:t>http://img-fotki.yandex.ru/get/5113/89635038.497/0_68e58_a393be9c_XL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Мальчик в кепке </a:t>
            </a:r>
            <a:r>
              <a:rPr lang="en-US" sz="1400" dirty="0" smtClean="0">
                <a:hlinkClick r:id="rId16"/>
              </a:rPr>
              <a:t>http://img-fotki.yandex.ru/get/5313/4243123.30/0_87801_f6ac9023_XL</a:t>
            </a:r>
            <a:r>
              <a:rPr lang="en-US" sz="1400" dirty="0" smtClean="0"/>
              <a:t>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Мальчик с девочкой  </a:t>
            </a:r>
            <a:r>
              <a:rPr lang="en-US" sz="1400" dirty="0" smtClean="0">
                <a:hlinkClick r:id="rId17"/>
              </a:rPr>
              <a:t>http://img1.liveinternet.ru/images/attach/c/1/63/858/63858895_1284146902_05.png</a:t>
            </a:r>
            <a:r>
              <a:rPr lang="en-US" sz="1400" dirty="0" smtClean="0"/>
              <a:t> 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Титов С.В. Школьные частушки. – Волгоград:</a:t>
            </a:r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ru-RU" sz="1400" b="1" dirty="0" smtClean="0">
                <a:solidFill>
                  <a:srgbClr val="7030A0"/>
                </a:solidFill>
              </a:rPr>
              <a:t>Учитель, 2011.- 104 с.</a:t>
            </a:r>
            <a:endParaRPr lang="en-US" sz="14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1400" b="1" dirty="0" err="1" smtClean="0">
                <a:solidFill>
                  <a:srgbClr val="7030A0"/>
                </a:solidFill>
              </a:rPr>
              <a:t>Минусовка</a:t>
            </a:r>
            <a:r>
              <a:rPr lang="ru-RU" sz="1400" b="1" dirty="0" smtClean="0">
                <a:solidFill>
                  <a:srgbClr val="7030A0"/>
                </a:solidFill>
              </a:rPr>
              <a:t> частушек  </a:t>
            </a:r>
            <a:r>
              <a:rPr lang="en-US" sz="1400" b="1" smtClean="0">
                <a:solidFill>
                  <a:srgbClr val="7030A0"/>
                </a:solidFill>
                <a:hlinkClick r:id="rId18"/>
              </a:rPr>
              <a:t>http://www.proshkolu.ru/user/vik-navigator/file/595382/</a:t>
            </a:r>
            <a:r>
              <a:rPr lang="en-US" sz="1400" b="1" smtClean="0">
                <a:solidFill>
                  <a:srgbClr val="7030A0"/>
                </a:solidFill>
              </a:rPr>
              <a:t> </a:t>
            </a:r>
            <a:endParaRPr lang="en-US" sz="14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sz="1400" dirty="0" smtClean="0"/>
              <a:t> </a:t>
            </a: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endParaRPr lang="ru-RU" sz="1400" dirty="0"/>
          </a:p>
        </p:txBody>
      </p:sp>
      <p:pic>
        <p:nvPicPr>
          <p:cNvPr id="4" name="Рисунок 3" descr="0_91ed3_60b80d0_orig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0"/>
            <a:ext cx="5591676" cy="6943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8g6iddh1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92" r="10169"/>
          <a:stretch>
            <a:fillRect/>
          </a:stretch>
        </p:blipFill>
        <p:spPr>
          <a:xfrm>
            <a:off x="5628179" y="3143224"/>
            <a:ext cx="3515821" cy="371477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785794"/>
            <a:ext cx="7400948" cy="3214709"/>
          </a:xfrm>
        </p:spPr>
        <p:txBody>
          <a:bodyPr/>
          <a:lstStyle/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Дорогие наши мамы,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Мы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частушки вам споем.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Поздравляем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с 8 Марта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привет большой вам шлем!</a:t>
            </a:r>
          </a:p>
          <a:p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6" y="0"/>
            <a:ext cx="542928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cc0a4a362c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49406" y="3143248"/>
            <a:ext cx="4894594" cy="388304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214422"/>
            <a:ext cx="7215238" cy="250033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Дима пол натёр до блеска,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Приготовил винегрет,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Ищет мама, что же делать,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Никакой работы нет.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52257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4644178_023346539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9322" y="1714488"/>
            <a:ext cx="3429024" cy="53501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142984"/>
            <a:ext cx="6072230" cy="292895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Я сегодня нарядилась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 сарафан с иголочки.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Полюбуйтесь-ка, ребята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На мои оборочки.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1537"/>
            <a:ext cx="5572132" cy="6919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faf770b19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2091" y="2571744"/>
            <a:ext cx="5791909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928670"/>
            <a:ext cx="7572428" cy="328614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Я мальчишка боевой, 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Боевым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остануся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.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Ох! И трудно тому будет,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Кому я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достануся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2257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95d30b8a98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236" y="1928802"/>
            <a:ext cx="4067764" cy="4610132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285860"/>
            <a:ext cx="7572428" cy="3071833"/>
          </a:xfrm>
        </p:spPr>
        <p:txBody>
          <a:bodyPr/>
          <a:lstStyle/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Ой, спасибо тебе мама,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Что такою родила.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Озорною, боевою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И Наташей назвала.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396858" cy="670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7801_f6ac9023_X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841" y="2928934"/>
            <a:ext cx="2848574" cy="392906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000108"/>
            <a:ext cx="7643866" cy="32147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Даже в день 8-го Марта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Витя по привычке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Всех девчонок в своём классе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Дёргал за косички.</a:t>
            </a:r>
          </a:p>
          <a:p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1537"/>
            <a:ext cx="5572132" cy="6919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8e58_a393be9c_X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1857364"/>
            <a:ext cx="4485573" cy="557214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928669"/>
            <a:ext cx="7400948" cy="31432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Говорит лентяйке мать: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Убери свою кровать».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Я бы мама убрала,</a:t>
            </a:r>
          </a:p>
          <a:p>
            <a:pPr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Только я ещё мала.</a:t>
            </a:r>
          </a:p>
          <a:p>
            <a:endParaRPr lang="ru-RU" dirty="0"/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1537"/>
            <a:ext cx="5572132" cy="6919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6fe79_3f49391a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00760" y="2332037"/>
            <a:ext cx="2783467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142984"/>
            <a:ext cx="6786610" cy="314327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 кухне веник я нашёл 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 квартиру всю подмёл.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Но осталось от него,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Три соломинки всего.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0_91ed3_60b80d0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2257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Экран (4:3)</PresentationFormat>
  <Paragraphs>72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бюджетное общеобразовательное учреждение «Коношская средняя общеобразовательная школа» п.  Коноша Архангельской области</vt:lpstr>
      <vt:lpstr>Слайд 2</vt:lpstr>
      <vt:lpstr>Дима пол натёр до блеска, Приготовил винегрет, Ищет мама, что же делать, Никакой работы нет. </vt:lpstr>
      <vt:lpstr>Я сегодня нарядилась В сарафан с иголочки. Полюбуйтесь-ка, ребята На мои оборочки. </vt:lpstr>
      <vt:lpstr>Я мальчишка боевой,  Боевым остануся. Ох! И трудно тому будет, Кому я достануся. </vt:lpstr>
      <vt:lpstr>Слайд 6</vt:lpstr>
      <vt:lpstr>Слайд 7</vt:lpstr>
      <vt:lpstr>Слайд 8</vt:lpstr>
      <vt:lpstr>В кухне веник я нашёл  И квартиру всю подмёл. Но осталось от него, Три соломинки всего. </vt:lpstr>
      <vt:lpstr>Целый день 8-го Марта Лена мыла пол с азартом. А девятого числа Веник в руки не взяла. </vt:lpstr>
      <vt:lpstr>Вот почистить раз в году Я решил сковороду, А потом четыре дня  Не могли отмыть меня. </vt:lpstr>
      <vt:lpstr>Слайд 12</vt:lpstr>
      <vt:lpstr>Слайд 13</vt:lpstr>
      <vt:lpstr>Слайд 14</vt:lpstr>
      <vt:lpstr>Слайд 15</vt:lpstr>
      <vt:lpstr>Используемые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61</cp:revision>
  <dcterms:created xsi:type="dcterms:W3CDTF">2012-02-25T15:47:17Z</dcterms:created>
  <dcterms:modified xsi:type="dcterms:W3CDTF">2012-02-25T19:31:12Z</dcterms:modified>
</cp:coreProperties>
</file>