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6" r:id="rId3"/>
    <p:sldId id="267" r:id="rId4"/>
    <p:sldId id="268" r:id="rId5"/>
    <p:sldId id="260" r:id="rId6"/>
    <p:sldId id="257" r:id="rId7"/>
    <p:sldId id="258" r:id="rId8"/>
    <p:sldId id="270" r:id="rId9"/>
    <p:sldId id="259" r:id="rId10"/>
    <p:sldId id="261" r:id="rId11"/>
    <p:sldId id="262" r:id="rId12"/>
    <p:sldId id="263" r:id="rId13"/>
    <p:sldId id="264" r:id="rId14"/>
    <p:sldId id="265" r:id="rId15"/>
    <p:sldId id="269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3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F5827E-F3E2-4079-AA7C-EE207BABA531}" type="datetimeFigureOut">
              <a:rPr lang="ru-RU" smtClean="0"/>
              <a:pPr/>
              <a:t>15.05.2012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914040-AB80-4177-94FD-95C4B254C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57125-B5C7-432F-98E0-F8C9966B546E}" type="datetimeFigureOut">
              <a:rPr lang="ru-RU" smtClean="0"/>
              <a:pPr/>
              <a:t>15.05.2012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F14E7D-3F5D-4021-84C7-69383793E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14E7D-3F5D-4021-84C7-69383793E99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E92692-2991-4982-ABDD-F3A174F40414}" type="datetimeFigureOut">
              <a:rPr lang="ru-RU" smtClean="0"/>
              <a:pPr/>
              <a:t>15.05.2012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EE3CF5-EB31-4E41-9F7F-23F7D3750B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E92692-2991-4982-ABDD-F3A174F40414}" type="datetimeFigureOut">
              <a:rPr lang="ru-RU" smtClean="0"/>
              <a:pPr/>
              <a:t>15.05.2012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EE3CF5-EB31-4E41-9F7F-23F7D3750B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E92692-2991-4982-ABDD-F3A174F40414}" type="datetimeFigureOut">
              <a:rPr lang="ru-RU" smtClean="0"/>
              <a:pPr/>
              <a:t>15.05.2012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EE3CF5-EB31-4E41-9F7F-23F7D3750B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E92692-2991-4982-ABDD-F3A174F40414}" type="datetimeFigureOut">
              <a:rPr lang="ru-RU" smtClean="0"/>
              <a:pPr/>
              <a:t>15.05.2012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EE3CF5-EB31-4E41-9F7F-23F7D3750B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E92692-2991-4982-ABDD-F3A174F40414}" type="datetimeFigureOut">
              <a:rPr lang="ru-RU" smtClean="0"/>
              <a:pPr/>
              <a:t>15.05.2012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EE3CF5-EB31-4E41-9F7F-23F7D3750B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E92692-2991-4982-ABDD-F3A174F40414}" type="datetimeFigureOut">
              <a:rPr lang="ru-RU" smtClean="0"/>
              <a:pPr/>
              <a:t>15.05.2012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EE3CF5-EB31-4E41-9F7F-23F7D3750B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E92692-2991-4982-ABDD-F3A174F40414}" type="datetimeFigureOut">
              <a:rPr lang="ru-RU" smtClean="0"/>
              <a:pPr/>
              <a:t>15.05.2012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EE3CF5-EB31-4E41-9F7F-23F7D3750B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E92692-2991-4982-ABDD-F3A174F40414}" type="datetimeFigureOut">
              <a:rPr lang="ru-RU" smtClean="0"/>
              <a:pPr/>
              <a:t>15.05.2012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EE3CF5-EB31-4E41-9F7F-23F7D3750B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E92692-2991-4982-ABDD-F3A174F40414}" type="datetimeFigureOut">
              <a:rPr lang="ru-RU" smtClean="0"/>
              <a:pPr/>
              <a:t>15.05.2012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EE3CF5-EB31-4E41-9F7F-23F7D3750B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E92692-2991-4982-ABDD-F3A174F40414}" type="datetimeFigureOut">
              <a:rPr lang="ru-RU" smtClean="0"/>
              <a:pPr/>
              <a:t>15.05.2012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EE3CF5-EB31-4E41-9F7F-23F7D3750B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E92692-2991-4982-ABDD-F3A174F40414}" type="datetimeFigureOut">
              <a:rPr lang="ru-RU" smtClean="0"/>
              <a:pPr/>
              <a:t>15.05.2012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EE3CF5-EB31-4E41-9F7F-23F7D3750B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BE92692-2991-4982-ABDD-F3A174F40414}" type="datetimeFigureOut">
              <a:rPr lang="ru-RU" smtClean="0"/>
              <a:pPr/>
              <a:t>15.05.2012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4EE3CF5-EB31-4E41-9F7F-23F7D3750B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000240"/>
            <a:ext cx="7835268" cy="235745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 Тема урока: </a:t>
            </a:r>
            <a:br>
              <a:rPr lang="ru-RU" b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sz="5300" b="1" i="1" dirty="0" smtClean="0"/>
              <a:t>Отношения между </a:t>
            </a:r>
            <a:br>
              <a:rPr lang="ru-RU" sz="5300" b="1" i="1" dirty="0" smtClean="0"/>
            </a:br>
            <a:r>
              <a:rPr lang="ru-RU" sz="5300" b="1" i="1" dirty="0" smtClean="0"/>
              <a:t>объектами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3821888"/>
            <a:ext cx="2143140" cy="267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3929066"/>
            <a:ext cx="2624136" cy="26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6" name="TextBox 4"/>
          <p:cNvSpPr txBox="1"/>
          <p:nvPr/>
        </p:nvSpPr>
        <p:spPr>
          <a:xfrm>
            <a:off x="5429250" y="0"/>
            <a:ext cx="3714750" cy="9239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«СОШ №45 г.Белгород»</a:t>
            </a:r>
          </a:p>
          <a:p>
            <a:pPr algn="ctr">
              <a:defRPr/>
            </a:pP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информатики</a:t>
            </a:r>
          </a:p>
          <a:p>
            <a:pPr algn="ctr">
              <a:defRPr/>
            </a:pPr>
            <a:r>
              <a:rPr lang="ru-RU" dirty="0" err="1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Шеховцова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М.А.</a:t>
            </a:r>
            <a:endParaRPr lang="ru-RU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285851" y="3429000"/>
          <a:ext cx="7429555" cy="3254328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785819"/>
                <a:gridCol w="857256"/>
                <a:gridCol w="833444"/>
                <a:gridCol w="817719"/>
                <a:gridCol w="779557"/>
                <a:gridCol w="832513"/>
                <a:gridCol w="841082"/>
                <a:gridCol w="896345"/>
                <a:gridCol w="785820"/>
              </a:tblGrid>
              <a:tr h="350235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Диаграмма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</a:rPr>
                        <a:t> роста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Диаграмма веса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Диаграмма возраста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22808"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023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Вася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Миша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Петя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Вася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Миша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Петя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Вася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Петя</a:t>
                      </a:r>
                      <a:endParaRPr lang="ru-RU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Миша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3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3857628"/>
            <a:ext cx="78581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4143380"/>
            <a:ext cx="78581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4786322"/>
            <a:ext cx="78581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6182" y="3929066"/>
            <a:ext cx="785818" cy="2381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4714884"/>
            <a:ext cx="785818" cy="1589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57818" y="4714884"/>
            <a:ext cx="785818" cy="1589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86512" y="3929066"/>
            <a:ext cx="785818" cy="2381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72330" y="3929066"/>
            <a:ext cx="785818" cy="2381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58148" y="4643446"/>
            <a:ext cx="785818" cy="1660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500166" y="1571612"/>
          <a:ext cx="6858052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3"/>
                <a:gridCol w="1714513"/>
                <a:gridCol w="1714513"/>
                <a:gridCol w="1714513"/>
              </a:tblGrid>
              <a:tr h="32210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Имя объекта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Рост (см)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Вес (кг)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Возраст (лет)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210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Вася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165</a:t>
                      </a:r>
                      <a:endParaRPr lang="ru-RU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67</a:t>
                      </a:r>
                      <a:endParaRPr lang="ru-RU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210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Петя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150</a:t>
                      </a:r>
                      <a:endParaRPr lang="ru-RU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59</a:t>
                      </a:r>
                      <a:endParaRPr lang="ru-RU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210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Миша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160</a:t>
                      </a:r>
                      <a:endParaRPr lang="ru-RU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59</a:t>
                      </a:r>
                      <a:endParaRPr lang="ru-RU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4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8009" y="1500174"/>
            <a:ext cx="8015991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785918" y="5357827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Дима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643306" y="5357826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Вася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286380" y="5357826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Игорь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072330" y="5357826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Толя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85728"/>
            <a:ext cx="7498080" cy="1143000"/>
          </a:xfrm>
        </p:spPr>
        <p:txBody>
          <a:bodyPr/>
          <a:lstStyle/>
          <a:p>
            <a:pPr algn="ctr"/>
            <a:r>
              <a:rPr lang="ru-RU" dirty="0" smtClean="0"/>
              <a:t>Попробуй сам!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7620" y="1857364"/>
            <a:ext cx="3357586" cy="23574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i="1" dirty="0" smtClean="0">
                <a:latin typeface="Arial" pitchFamily="34" charset="0"/>
                <a:cs typeface="Arial" pitchFamily="34" charset="0"/>
              </a:rPr>
              <a:t>Упр. 7 стр. 64</a:t>
            </a:r>
          </a:p>
          <a:p>
            <a:pPr>
              <a:buNone/>
            </a:pPr>
            <a:endParaRPr lang="ru-RU" sz="1100" i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600" i="1" dirty="0" smtClean="0">
                <a:latin typeface="Arial" pitchFamily="34" charset="0"/>
                <a:cs typeface="Arial" pitchFamily="34" charset="0"/>
              </a:rPr>
              <a:t>Упр. 8 стр. 65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F:\анимация для презентаций\Анимационные картинки для презентаций. Часть 2\1 сентября\school10-0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357562"/>
            <a:ext cx="3217974" cy="3169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7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714488"/>
            <a:ext cx="4136524" cy="42481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а) окно – </a:t>
            </a:r>
          </a:p>
          <a:p>
            <a:pPr>
              <a:buNone/>
            </a:pPr>
            <a:endParaRPr lang="ru-RU" sz="1100" dirty="0" smtClean="0"/>
          </a:p>
          <a:p>
            <a:pPr>
              <a:buNone/>
            </a:pPr>
            <a:r>
              <a:rPr lang="ru-RU" dirty="0" smtClean="0"/>
              <a:t>б) клавиша –</a:t>
            </a:r>
          </a:p>
          <a:p>
            <a:pPr>
              <a:buNone/>
            </a:pPr>
            <a:endParaRPr lang="ru-RU" sz="1100" dirty="0" smtClean="0"/>
          </a:p>
          <a:p>
            <a:pPr>
              <a:buNone/>
            </a:pPr>
            <a:r>
              <a:rPr lang="ru-RU" dirty="0" smtClean="0"/>
              <a:t>в) экран –</a:t>
            </a:r>
          </a:p>
          <a:p>
            <a:pPr>
              <a:buNone/>
            </a:pPr>
            <a:endParaRPr lang="ru-RU" sz="1100" dirty="0" smtClean="0"/>
          </a:p>
          <a:p>
            <a:pPr>
              <a:buNone/>
            </a:pPr>
            <a:r>
              <a:rPr lang="ru-RU" dirty="0" smtClean="0"/>
              <a:t>г) системный блок –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14678" y="1714488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</a:rPr>
              <a:t>дом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86182" y="2500306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</a:rPr>
              <a:t>клавиатура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7554" y="3357562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</a:rPr>
              <a:t>монитор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43504" y="4143380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</a:rPr>
              <a:t>компьютер</a:t>
            </a:r>
            <a:endParaRPr lang="ru-RU" sz="3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8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76675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а) Выбери правильный ответ.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57290" y="2285992"/>
            <a:ext cx="500066" cy="50006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7290" y="3000372"/>
            <a:ext cx="500066" cy="50006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357290" y="3714752"/>
            <a:ext cx="500066" cy="50006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357290" y="4429132"/>
            <a:ext cx="500066" cy="50006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143108" y="2285992"/>
            <a:ext cx="3429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джойстик - мышь</a:t>
            </a:r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2071670" y="3000372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сказка «Колобок» - сказка «Маша и медведь» 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2071670" y="3714752"/>
            <a:ext cx="6715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системный блок - компьютер</a:t>
            </a:r>
            <a:endParaRPr lang="ru-RU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2143108" y="4429132"/>
            <a:ext cx="5214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буква «Б» – буква «В»</a:t>
            </a:r>
            <a:endParaRPr lang="ru-RU" sz="3200" dirty="0"/>
          </a:p>
        </p:txBody>
      </p:sp>
      <p:sp>
        <p:nvSpPr>
          <p:cNvPr id="12" name="Улыбающееся лицо 11"/>
          <p:cNvSpPr/>
          <p:nvPr/>
        </p:nvSpPr>
        <p:spPr>
          <a:xfrm>
            <a:off x="1357290" y="3714752"/>
            <a:ext cx="500066" cy="500066"/>
          </a:xfrm>
          <a:prstGeom prst="smileyFace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142976" y="5500702"/>
            <a:ext cx="2643206" cy="71438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929322" y="5500702"/>
            <a:ext cx="2643206" cy="71438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071934" y="5572140"/>
            <a:ext cx="1571636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ysClr val="windowText" lastClr="000000"/>
                </a:solidFill>
              </a:rPr>
              <a:t>часть</a:t>
            </a:r>
            <a:endParaRPr lang="ru-RU" sz="3200" dirty="0">
              <a:solidFill>
                <a:sysClr val="windowText" lastClr="000000"/>
              </a:solidFill>
            </a:endParaRPr>
          </a:p>
        </p:txBody>
      </p:sp>
      <p:cxnSp>
        <p:nvCxnSpPr>
          <p:cNvPr id="17" name="Прямая со стрелкой 16"/>
          <p:cNvCxnSpPr>
            <a:stCxn id="15" idx="3"/>
            <a:endCxn id="14" idx="2"/>
          </p:cNvCxnSpPr>
          <p:nvPr/>
        </p:nvCxnSpPr>
        <p:spPr>
          <a:xfrm>
            <a:off x="5643570" y="5857892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13" idx="6"/>
            <a:endCxn id="15" idx="1"/>
          </p:cNvCxnSpPr>
          <p:nvPr/>
        </p:nvCxnSpPr>
        <p:spPr>
          <a:xfrm>
            <a:off x="3786182" y="5857892"/>
            <a:ext cx="28575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428728" y="5643578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системный  блок</a:t>
            </a:r>
            <a:endParaRPr lang="ru-RU" sz="2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143636" y="5643578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компьютер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Домашнее задание: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2000240"/>
            <a:ext cx="7498080" cy="430053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стр. 61 упр. 2</a:t>
            </a:r>
          </a:p>
          <a:p>
            <a:pPr algn="ctr">
              <a:buNone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стр. 63 упр.5</a:t>
            </a:r>
          </a:p>
          <a:p>
            <a:pPr algn="ctr">
              <a:buNone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стр. 64 упр. 6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F:\анимация для презентаций\Анимационные картинки для презентаций. Часть 2\Школа\7y6fn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448513">
            <a:off x="1176079" y="4696232"/>
            <a:ext cx="2430891" cy="15565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Ресурсы: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481530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dirty="0" smtClean="0"/>
              <a:t> Электронное приложение , Н.В. Матвеева «Информатика и ИКТ», издательство БИНОМ, 2010 год.</a:t>
            </a:r>
          </a:p>
          <a:p>
            <a:pPr>
              <a:defRPr/>
            </a:pPr>
            <a:endParaRPr lang="ru-RU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/>
              <a:t> Собственные практические наблюдения</a:t>
            </a:r>
          </a:p>
          <a:p>
            <a:pPr>
              <a:defRPr/>
            </a:pPr>
            <a:endParaRPr lang="ru-RU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>
                <a:latin typeface="Arial" charset="0"/>
              </a:rPr>
              <a:t> </a:t>
            </a:r>
            <a:r>
              <a:rPr lang="ru-RU" dirty="0" smtClean="0"/>
              <a:t>ПМК «Мир информатики», третий год обучения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Проверка домашнего задания:</a:t>
            </a:r>
            <a:br>
              <a:rPr lang="ru-RU" dirty="0" smtClean="0"/>
            </a:br>
            <a:r>
              <a:rPr lang="ru-RU" sz="4900" dirty="0" smtClean="0"/>
              <a:t>Задание  7</a:t>
            </a:r>
            <a:endParaRPr lang="ru-RU" sz="49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571612"/>
            <a:ext cx="4500594" cy="178595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2400" dirty="0" smtClean="0"/>
              <a:t>Нарисуй объект, который  обладает свойствами: круглый, оранжевый, состоит из долек и кожицы.</a:t>
            </a:r>
            <a:endParaRPr lang="ru-RU" sz="2400" dirty="0"/>
          </a:p>
        </p:txBody>
      </p:sp>
      <p:pic>
        <p:nvPicPr>
          <p:cNvPr id="1026" name="Picture 2" descr="F:\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2143116"/>
            <a:ext cx="3247137" cy="1928826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1071538" y="3643314"/>
            <a:ext cx="4786346" cy="28575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Имя объекта: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400" baseline="0" dirty="0" smtClean="0"/>
              <a:t>2.</a:t>
            </a:r>
            <a:r>
              <a:rPr lang="ru-RU" sz="2400" dirty="0" smtClean="0"/>
              <a:t> Назначение: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Внешние признаки: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400" dirty="0" smtClean="0"/>
              <a:t>4. Составные части: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5. Действия: выполняет сам: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400" dirty="0" smtClean="0"/>
              <a:t>    люди выполняют с ним:</a:t>
            </a:r>
            <a:endParaRPr kumimoji="0" lang="ru-RU" sz="2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0430" y="3643314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мандарин</a:t>
            </a:r>
            <a:endParaRPr lang="ru-RU" sz="2400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8992" y="4071942"/>
            <a:ext cx="357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употребление в пищу  </a:t>
            </a:r>
            <a:endParaRPr lang="ru-RU" sz="2400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14810" y="4500570"/>
            <a:ext cx="4929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круглый, оранжевый</a:t>
            </a:r>
            <a:endParaRPr lang="ru-RU" sz="2400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0496" y="5000636"/>
            <a:ext cx="4857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кожица, дольки, косточки</a:t>
            </a:r>
            <a:endParaRPr lang="ru-RU" sz="2400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14942" y="5429264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растёт</a:t>
            </a:r>
            <a:endParaRPr lang="ru-RU" sz="2400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57752" y="5857892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едят</a:t>
            </a:r>
            <a:endParaRPr lang="ru-RU" sz="2400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Проверка домашнего задания:</a:t>
            </a:r>
            <a:br>
              <a:rPr lang="ru-RU" dirty="0" smtClean="0"/>
            </a:br>
            <a:r>
              <a:rPr lang="ru-RU" sz="4900" dirty="0" smtClean="0"/>
              <a:t>Задание  10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447800"/>
            <a:ext cx="7790712" cy="176688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2400" dirty="0" smtClean="0"/>
              <a:t>Три толстяка обсуждали, кто меньше всех весит. Первый сказал, что он весит больше второго, но не больше третьего. Третий  сказал, что он весит больше всех. Кто весит меньше всех?</a:t>
            </a:r>
            <a:endParaRPr lang="ru-RU" sz="2400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142976" y="3143248"/>
            <a:ext cx="7790712" cy="15716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а) Назови объекты задачи: 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400" dirty="0" smtClean="0"/>
              <a:t>	б) Подчеркни слова, которые обозначают действия.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в)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Представь ответ в виде схемы: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4942" y="3214686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 толстяка</a:t>
            </a:r>
            <a:endParaRPr lang="ru-RU" sz="2400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643042" y="5072074"/>
            <a:ext cx="857256" cy="78581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7" name="Овал 6"/>
          <p:cNvSpPr/>
          <p:nvPr/>
        </p:nvSpPr>
        <p:spPr>
          <a:xfrm>
            <a:off x="4572000" y="5072074"/>
            <a:ext cx="857256" cy="78581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8" name="Овал 7"/>
          <p:cNvSpPr/>
          <p:nvPr/>
        </p:nvSpPr>
        <p:spPr>
          <a:xfrm>
            <a:off x="7500958" y="5072074"/>
            <a:ext cx="857256" cy="78581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28926" y="5214950"/>
            <a:ext cx="1214446" cy="50006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легче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857884" y="5214950"/>
            <a:ext cx="1214446" cy="50006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легче</a:t>
            </a:r>
            <a:endParaRPr lang="ru-RU" sz="2400" dirty="0"/>
          </a:p>
        </p:txBody>
      </p:sp>
      <p:cxnSp>
        <p:nvCxnSpPr>
          <p:cNvPr id="14" name="Прямая со стрелкой 13"/>
          <p:cNvCxnSpPr>
            <a:stCxn id="6" idx="6"/>
            <a:endCxn id="9" idx="1"/>
          </p:cNvCxnSpPr>
          <p:nvPr/>
        </p:nvCxnSpPr>
        <p:spPr>
          <a:xfrm>
            <a:off x="2500298" y="5464983"/>
            <a:ext cx="42862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143372" y="5500702"/>
            <a:ext cx="42862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429256" y="5429264"/>
            <a:ext cx="42862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7072330" y="5500702"/>
            <a:ext cx="42862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428992" y="1928802"/>
            <a:ext cx="1428760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571736" y="2357430"/>
            <a:ext cx="1000132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000628" y="2714620"/>
            <a:ext cx="1000132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Повторение: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571612"/>
            <a:ext cx="7498080" cy="4391036"/>
          </a:xfrm>
        </p:spPr>
        <p:txBody>
          <a:bodyPr>
            <a:normAutofit/>
          </a:bodyPr>
          <a:lstStyle/>
          <a:p>
            <a:pPr marL="596646" indent="-514350">
              <a:buAutoNum type="arabicPeriod"/>
            </a:pPr>
            <a:r>
              <a:rPr lang="ru-RU" sz="3600" dirty="0" smtClean="0"/>
              <a:t>Что такое объект?</a:t>
            </a:r>
          </a:p>
          <a:p>
            <a:pPr marL="596646" indent="-514350">
              <a:buAutoNum type="arabicPeriod"/>
            </a:pPr>
            <a:endParaRPr lang="ru-RU" sz="1400" dirty="0" smtClean="0"/>
          </a:p>
          <a:p>
            <a:pPr marL="596646" indent="-514350">
              <a:buAutoNum type="arabicPeriod"/>
            </a:pPr>
            <a:r>
              <a:rPr lang="ru-RU" sz="3600" dirty="0" smtClean="0"/>
              <a:t>Какие бывают виды имен объектов? </a:t>
            </a:r>
          </a:p>
          <a:p>
            <a:pPr marL="596646" indent="-514350">
              <a:buAutoNum type="arabicPeriod"/>
            </a:pPr>
            <a:endParaRPr lang="ru-RU" sz="1400" dirty="0" smtClean="0"/>
          </a:p>
          <a:p>
            <a:pPr marL="596646" indent="-514350">
              <a:buAutoNum type="arabicPeriod"/>
            </a:pPr>
            <a:r>
              <a:rPr lang="ru-RU" sz="3600" dirty="0" smtClean="0"/>
              <a:t>На что могут указывать свойства объектов?</a:t>
            </a:r>
            <a:endParaRPr lang="ru-RU" sz="3600" dirty="0"/>
          </a:p>
        </p:txBody>
      </p:sp>
      <p:pic>
        <p:nvPicPr>
          <p:cNvPr id="4098" name="Picture 2" descr="F:\анимация для презентаций\Анимационные картинки для презентаций. Часть 2\Еда\edaa-103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514999">
            <a:off x="895089" y="5411112"/>
            <a:ext cx="1483249" cy="1192612"/>
          </a:xfrm>
          <a:prstGeom prst="rect">
            <a:avLst/>
          </a:prstGeom>
          <a:noFill/>
        </p:spPr>
      </p:pic>
      <p:pic>
        <p:nvPicPr>
          <p:cNvPr id="4100" name="Picture 4" descr="F:\анимация для презентаций\Анимационные картинки для презентаций. Часть 2\Солнце\sun015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8695">
            <a:off x="6500826" y="357166"/>
            <a:ext cx="2286016" cy="1513358"/>
          </a:xfrm>
          <a:prstGeom prst="rect">
            <a:avLst/>
          </a:prstGeom>
          <a:noFill/>
        </p:spPr>
      </p:pic>
      <p:pic>
        <p:nvPicPr>
          <p:cNvPr id="4101" name="Picture 5" descr="F:\анимация для презентаций\Анимационные картинки для презентаций. Часть 2\Люди\mw004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68046" y="4714884"/>
            <a:ext cx="1885410" cy="2003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9594" y="571480"/>
            <a:ext cx="8094406" cy="4791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3714752"/>
            <a:ext cx="127635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9" y="571479"/>
            <a:ext cx="8072462" cy="4943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2928934"/>
            <a:ext cx="1081087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4857760"/>
            <a:ext cx="143986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3848" y="500042"/>
            <a:ext cx="813015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3071810"/>
            <a:ext cx="1350963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5357826"/>
            <a:ext cx="143986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928670"/>
            <a:ext cx="7498080" cy="4800600"/>
          </a:xfrm>
        </p:spPr>
        <p:txBody>
          <a:bodyPr/>
          <a:lstStyle/>
          <a:p>
            <a:pPr lvl="0">
              <a:buBlip>
                <a:blip r:embed="rId2"/>
              </a:buBlip>
            </a:pPr>
            <a:r>
              <a:rPr lang="ru-RU" dirty="0" smtClean="0"/>
              <a:t>Какие бывают отношения между объектами?</a:t>
            </a:r>
            <a:endParaRPr lang="en-US" dirty="0" smtClean="0"/>
          </a:p>
          <a:p>
            <a:pPr lvl="0">
              <a:buNone/>
            </a:pPr>
            <a:endParaRPr lang="ru-RU" sz="2400" dirty="0" smtClean="0"/>
          </a:p>
          <a:p>
            <a:pPr lvl="0">
              <a:buBlip>
                <a:blip r:embed="rId2"/>
              </a:buBlip>
            </a:pPr>
            <a:r>
              <a:rPr lang="ru-RU" dirty="0" smtClean="0"/>
              <a:t>Назови отношения, которые характеризуют разницу в размерах и глубине между морем и озером.</a:t>
            </a:r>
            <a:endParaRPr lang="en-US" dirty="0" smtClean="0"/>
          </a:p>
          <a:p>
            <a:pPr lvl="0">
              <a:buNone/>
            </a:pPr>
            <a:endParaRPr lang="ru-RU" sz="2400" dirty="0" smtClean="0"/>
          </a:p>
          <a:p>
            <a:pPr lvl="0">
              <a:buBlip>
                <a:blip r:embed="rId2"/>
              </a:buBlip>
            </a:pPr>
            <a:r>
              <a:rPr lang="ru-RU" dirty="0" smtClean="0"/>
              <a:t>Назови отношение между цветком и его лепестком.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1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714356"/>
            <a:ext cx="4146545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5429264"/>
            <a:ext cx="7632701" cy="91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000100" y="3071810"/>
            <a:ext cx="5929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А) Кто на рисунке сидит правее мишки?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214414" y="3500438"/>
            <a:ext cx="4429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Кто сидит левее куклы?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000100" y="4143380"/>
            <a:ext cx="71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Б) Запиши, в каком порядке слева направо сидят игрушки, если стать к ним лицом: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286380" y="2928934"/>
            <a:ext cx="1500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</a:rPr>
              <a:t>кукла</a:t>
            </a:r>
            <a:endParaRPr lang="ru-RU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86182" y="3429000"/>
            <a:ext cx="2000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</a:rPr>
              <a:t>мишка</a:t>
            </a:r>
            <a:endParaRPr lang="ru-RU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71736" y="4429132"/>
            <a:ext cx="4071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з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аяц, кукла, мишка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00166" y="5429264"/>
            <a:ext cx="642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З</a:t>
            </a:r>
            <a:endParaRPr lang="ru-RU" sz="4800" dirty="0"/>
          </a:p>
        </p:txBody>
      </p:sp>
      <p:sp>
        <p:nvSpPr>
          <p:cNvPr id="14" name="TextBox 13"/>
          <p:cNvSpPr txBox="1"/>
          <p:nvPr/>
        </p:nvSpPr>
        <p:spPr>
          <a:xfrm>
            <a:off x="4714876" y="5429264"/>
            <a:ext cx="642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К</a:t>
            </a:r>
            <a:endParaRPr lang="ru-RU" sz="4800" dirty="0"/>
          </a:p>
        </p:txBody>
      </p:sp>
      <p:sp>
        <p:nvSpPr>
          <p:cNvPr id="15" name="TextBox 14"/>
          <p:cNvSpPr txBox="1"/>
          <p:nvPr/>
        </p:nvSpPr>
        <p:spPr>
          <a:xfrm>
            <a:off x="8143900" y="5429264"/>
            <a:ext cx="642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/>
              <a:t>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579</TotalTime>
  <Words>348</Words>
  <Application>Microsoft Office PowerPoint</Application>
  <PresentationFormat>Экран (4:3)</PresentationFormat>
  <Paragraphs>122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Солнцестояние</vt:lpstr>
      <vt:lpstr> Тема урока:   Отношения между  объектами </vt:lpstr>
      <vt:lpstr>Проверка домашнего задания: Задание  7</vt:lpstr>
      <vt:lpstr>Проверка домашнего задания: Задание  10</vt:lpstr>
      <vt:lpstr>Повторение:</vt:lpstr>
      <vt:lpstr>Слайд 5</vt:lpstr>
      <vt:lpstr>Слайд 6</vt:lpstr>
      <vt:lpstr>Слайд 7</vt:lpstr>
      <vt:lpstr>Слайд 8</vt:lpstr>
      <vt:lpstr>Задание 1</vt:lpstr>
      <vt:lpstr>Задание 3</vt:lpstr>
      <vt:lpstr>Задание 4</vt:lpstr>
      <vt:lpstr>Попробуй сам!</vt:lpstr>
      <vt:lpstr>Задание 7</vt:lpstr>
      <vt:lpstr>Задание 8</vt:lpstr>
      <vt:lpstr>Домашнее задание:</vt:lpstr>
      <vt:lpstr>Ресурсы: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Отношения между  объектами</dc:title>
  <dc:creator>1</dc:creator>
  <cp:lastModifiedBy>1</cp:lastModifiedBy>
  <cp:revision>55</cp:revision>
  <dcterms:created xsi:type="dcterms:W3CDTF">2012-02-13T18:24:54Z</dcterms:created>
  <dcterms:modified xsi:type="dcterms:W3CDTF">2012-05-15T16:49:59Z</dcterms:modified>
</cp:coreProperties>
</file>