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92" r:id="rId3"/>
    <p:sldId id="256" r:id="rId4"/>
    <p:sldId id="278" r:id="rId5"/>
    <p:sldId id="279" r:id="rId6"/>
    <p:sldId id="281" r:id="rId7"/>
    <p:sldId id="282" r:id="rId8"/>
    <p:sldId id="261" r:id="rId9"/>
    <p:sldId id="284" r:id="rId10"/>
    <p:sldId id="280" r:id="rId11"/>
    <p:sldId id="262" r:id="rId12"/>
    <p:sldId id="276" r:id="rId13"/>
    <p:sldId id="270" r:id="rId14"/>
    <p:sldId id="260" r:id="rId15"/>
    <p:sldId id="258" r:id="rId16"/>
    <p:sldId id="285" r:id="rId17"/>
    <p:sldId id="257" r:id="rId18"/>
    <p:sldId id="263" r:id="rId19"/>
    <p:sldId id="264" r:id="rId20"/>
    <p:sldId id="266" r:id="rId21"/>
    <p:sldId id="277" r:id="rId22"/>
    <p:sldId id="267" r:id="rId23"/>
    <p:sldId id="271" r:id="rId24"/>
    <p:sldId id="288" r:id="rId25"/>
    <p:sldId id="289" r:id="rId26"/>
    <p:sldId id="290" r:id="rId27"/>
    <p:sldId id="265" r:id="rId28"/>
    <p:sldId id="287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7" d="100"/>
          <a:sy n="77" d="100"/>
        </p:scale>
        <p:origin x="-3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980E0-BC18-4F2C-AC63-983FB42E7771}" type="datetimeFigureOut">
              <a:rPr lang="ru-RU" smtClean="0"/>
              <a:pPr/>
              <a:t>20.06.2009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18865-704D-442F-AC1E-931B573EBC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gif"/><Relationship Id="rId5" Type="http://schemas.openxmlformats.org/officeDocument/2006/relationships/image" Target="../media/image28.gif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gif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gif"/><Relationship Id="rId4" Type="http://schemas.openxmlformats.org/officeDocument/2006/relationships/image" Target="../media/image4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gif"/><Relationship Id="rId5" Type="http://schemas.openxmlformats.org/officeDocument/2006/relationships/image" Target="../media/image51.gif"/><Relationship Id="rId4" Type="http://schemas.openxmlformats.org/officeDocument/2006/relationships/image" Target="../media/image5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gi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8000" b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Documents and Settings\1\Рабочий стол\Для выпускника 2009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7358114" cy="68577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71670" y="5072074"/>
            <a:ext cx="5338513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9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2009 года</a:t>
            </a:r>
            <a:endParaRPr lang="ru-RU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4035" name="Picture 3" descr="D:\КАРТИНКИ\АНИМАЦИЯ 1\butterfly_2001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5786454"/>
            <a:ext cx="1562100" cy="1285875"/>
          </a:xfrm>
          <a:prstGeom prst="rect">
            <a:avLst/>
          </a:prstGeom>
          <a:noFill/>
        </p:spPr>
      </p:pic>
      <p:pic>
        <p:nvPicPr>
          <p:cNvPr id="44036" name="Picture 4" descr="D:\КАРТИНКИ\АНИМАЦИЯ 1\butterfly_2001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205984">
            <a:off x="7731515" y="4423250"/>
            <a:ext cx="1562100" cy="1285875"/>
          </a:xfrm>
          <a:prstGeom prst="rect">
            <a:avLst/>
          </a:prstGeom>
          <a:noFill/>
        </p:spPr>
      </p:pic>
      <p:pic>
        <p:nvPicPr>
          <p:cNvPr id="44037" name="Picture 5" descr="D:\КАРТИНКИ\АНИМАЦИЯ 1\butterfly_2001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81900" y="2857496"/>
            <a:ext cx="1562100" cy="1285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гаврилова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900" y="0"/>
            <a:ext cx="8620100" cy="6465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КАРТИНКИ\КАРТИНКИ\АНИМАЦИЯ 1\8d95f425200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010505">
            <a:off x="2551946" y="837443"/>
            <a:ext cx="952500" cy="952500"/>
          </a:xfrm>
          <a:prstGeom prst="ellipse">
            <a:avLst/>
          </a:prstGeom>
          <a:noFill/>
        </p:spPr>
      </p:pic>
      <p:pic>
        <p:nvPicPr>
          <p:cNvPr id="1026" name="Picture 2" descr="C:\Documents and Settings\1\Рабочий стол\Выпуск 2009\23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29930">
            <a:off x="4228749" y="310922"/>
            <a:ext cx="4967952" cy="62616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 rot="21209755">
            <a:off x="-411872" y="954166"/>
            <a:ext cx="5114117" cy="56323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прекрасная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Елена! 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плен сердца </a:t>
            </a:r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берешь </a:t>
            </a: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мгновенно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Зажигаешь </a:t>
            </a:r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всех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огнем - </a:t>
            </a:r>
            <a:b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"Факел" </a:t>
            </a:r>
            <a:endParaRPr lang="ru-RU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 </a:t>
            </a: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имени твоем!</a:t>
            </a: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b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0" name="Picture 2" descr="D:\КАРТИНКИ\АНИМАЦИЯ  2\FEUER9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3214686"/>
            <a:ext cx="1571636" cy="3143272"/>
          </a:xfrm>
          <a:prstGeom prst="rect">
            <a:avLst/>
          </a:prstGeom>
          <a:noFill/>
        </p:spPr>
      </p:pic>
      <p:pic>
        <p:nvPicPr>
          <p:cNvPr id="7" name="Picture 10" descr="6d34e6343c3fae4f101413fccf23838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68" y="5572116"/>
            <a:ext cx="1759934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1\Рабочий стол\Выпуск 2009\восток\и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85728"/>
            <a:ext cx="8382000" cy="6286500"/>
          </a:xfrm>
          <a:prstGeom prst="rect">
            <a:avLst/>
          </a:prstGeom>
          <a:noFill/>
        </p:spPr>
      </p:pic>
      <p:pic>
        <p:nvPicPr>
          <p:cNvPr id="3" name="Picture 9" descr="678c30901440277769eedf31c5a088c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28794" y="2500306"/>
            <a:ext cx="5500726" cy="39290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1\Рабочий стол\Выпуск 2009\1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48805">
            <a:off x="577935" y="700258"/>
            <a:ext cx="4032126" cy="5218046"/>
          </a:xfrm>
          <a:prstGeom prst="rect">
            <a:avLst/>
          </a:prstGeom>
          <a:noFill/>
        </p:spPr>
      </p:pic>
      <p:pic>
        <p:nvPicPr>
          <p:cNvPr id="3" name="Picture 7" descr="5e9ff3b88d5e21531d4c42cb0db9cf0b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710" y="4999167"/>
            <a:ext cx="1357290" cy="1858833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572000" y="285728"/>
            <a:ext cx="5143504" cy="563231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Сочетание взбалмошности с обязательностью, сильно развитое чувство ответственности и категоричность буквально терзают Лену.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\Рабочий стол\Выпуск 2009\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4786322"/>
            <a:ext cx="2000264" cy="2394190"/>
          </a:xfrm>
          <a:prstGeom prst="cloud">
            <a:avLst/>
          </a:prstGeom>
          <a:noFill/>
        </p:spPr>
      </p:pic>
      <p:pic>
        <p:nvPicPr>
          <p:cNvPr id="4099" name="Picture 3" descr="C:\Documents and Settings\1\Рабочий стол\Для выпускника 2009\школа - фото 13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0298" y="0"/>
            <a:ext cx="3492496" cy="2619372"/>
          </a:xfrm>
          <a:prstGeom prst="cloud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85728"/>
            <a:ext cx="4900618" cy="6143644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None/>
            </a:pPr>
            <a:r>
              <a:rPr lang="ru-RU" sz="36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  Нелегко Елене,</a:t>
            </a:r>
          </a:p>
          <a:p>
            <a:pPr>
              <a:buNone/>
            </a:pPr>
            <a:r>
              <a:rPr lang="ru-RU" sz="36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  так как </a:t>
            </a:r>
          </a:p>
          <a:p>
            <a:pPr>
              <a:buNone/>
            </a:pPr>
            <a:r>
              <a:rPr lang="ru-RU" sz="36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  подвержена внезапным сменам настроения, которое руководит ею</a:t>
            </a:r>
          </a:p>
          <a:p>
            <a:pPr>
              <a:buNone/>
            </a:pPr>
            <a:r>
              <a:rPr lang="ru-RU" sz="36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  и в быту </a:t>
            </a:r>
          </a:p>
          <a:p>
            <a:pPr>
              <a:buNone/>
            </a:pPr>
            <a:r>
              <a:rPr lang="ru-RU" sz="3600" b="1" cap="all" dirty="0" smtClean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</a:rPr>
              <a:t>   и в труде. </a:t>
            </a:r>
            <a:endParaRPr lang="ru-RU" sz="3600" b="1" cap="all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101" name="Picture 5" descr="C:\Documents and Settings\1\Рабочий стол\Для выпускника 2009\Галина\фото\2009-04-19, ввв\ввв 03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3142787"/>
            <a:ext cx="2786050" cy="3715213"/>
          </a:xfrm>
          <a:prstGeom prst="cloud">
            <a:avLst/>
          </a:prstGeom>
          <a:noFill/>
        </p:spPr>
      </p:pic>
      <p:pic>
        <p:nvPicPr>
          <p:cNvPr id="4102" name="Picture 6" descr="C:\Documents and Settings\1\Рабочий стол\Для выпускника 2009\Галина\фото\2009-04-19, ввв\ввв 0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83393" y="0"/>
            <a:ext cx="2360607" cy="3147883"/>
          </a:xfrm>
          <a:prstGeom prst="cloud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Documents and Settings\1\Рабочий стол\Для выпускника 2009\1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3497177"/>
            <a:ext cx="4481675" cy="33608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214554"/>
            <a:ext cx="2928958" cy="3945479"/>
          </a:xfrm>
          <a:prstGeom prst="roundRect">
            <a:avLst>
              <a:gd name="adj" fmla="val 16667"/>
            </a:avLst>
          </a:prstGeom>
          <a:ln w="57150">
            <a:solidFill>
              <a:srgbClr val="00206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Прямоугольник 4"/>
          <p:cNvSpPr/>
          <p:nvPr/>
        </p:nvSpPr>
        <p:spPr>
          <a:xfrm rot="981307">
            <a:off x="3108622" y="491927"/>
            <a:ext cx="3754871" cy="1815882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70C0"/>
                </a:solidFill>
              </a:rPr>
              <a:t>При этом Елена - целеустремленный человек,  одарена талантом</a:t>
            </a:r>
            <a:endParaRPr lang="ru-RU" sz="2800" b="1" dirty="0">
              <a:solidFill>
                <a:srgbClr val="0070C0"/>
              </a:solidFill>
            </a:endParaRPr>
          </a:p>
        </p:txBody>
      </p:sp>
      <p:pic>
        <p:nvPicPr>
          <p:cNvPr id="15361" name="Picture 1" descr="D:\КАРТИНКИ\АНИМАЦИЯ 1\cartoon_31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71802" y="5170277"/>
            <a:ext cx="1500198" cy="16877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29256" y="117693"/>
            <a:ext cx="4572000" cy="67403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4800" dirty="0" smtClean="0">
                <a:solidFill>
                  <a:srgbClr val="FFFF00"/>
                </a:solidFill>
              </a:rPr>
              <a:t>Это, как правило, отличный работник – </a:t>
            </a:r>
          </a:p>
          <a:p>
            <a:pPr algn="ctr"/>
            <a:r>
              <a:rPr lang="ru-RU" sz="4800" dirty="0" smtClean="0">
                <a:solidFill>
                  <a:srgbClr val="FFFF00"/>
                </a:solidFill>
              </a:rPr>
              <a:t>быть иной </a:t>
            </a:r>
          </a:p>
          <a:p>
            <a:pPr algn="ctr"/>
            <a:r>
              <a:rPr lang="ru-RU" sz="4800" dirty="0" smtClean="0">
                <a:solidFill>
                  <a:srgbClr val="FFFF00"/>
                </a:solidFill>
              </a:rPr>
              <a:t>ей не</a:t>
            </a:r>
          </a:p>
          <a:p>
            <a:pPr algn="ctr"/>
            <a:r>
              <a:rPr lang="ru-RU" sz="4800" dirty="0" smtClean="0">
                <a:solidFill>
                  <a:srgbClr val="FFFF00"/>
                </a:solidFill>
              </a:rPr>
              <a:t> позволяет чувство гордости.</a:t>
            </a:r>
            <a:endParaRPr lang="ru-RU" sz="4800" dirty="0">
              <a:solidFill>
                <a:srgbClr val="FFFF00"/>
              </a:solidFill>
            </a:endParaRPr>
          </a:p>
        </p:txBody>
      </p:sp>
      <p:pic>
        <p:nvPicPr>
          <p:cNvPr id="14341" name="Picture 5" descr="D:\КАРТИНКИ\АНИМАЦИЯ 1\bratz02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43116"/>
            <a:ext cx="1524000" cy="3048000"/>
          </a:xfrm>
          <a:prstGeom prst="rect">
            <a:avLst/>
          </a:prstGeom>
          <a:noFill/>
        </p:spPr>
      </p:pic>
      <p:pic>
        <p:nvPicPr>
          <p:cNvPr id="14342" name="Picture 6" descr="D:\КАРТИНКИ\АНИМАЦИЯ 1\bratz02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4848225"/>
            <a:ext cx="2085975" cy="2009775"/>
          </a:xfrm>
          <a:prstGeom prst="rect">
            <a:avLst/>
          </a:prstGeom>
          <a:noFill/>
        </p:spPr>
      </p:pic>
      <p:pic>
        <p:nvPicPr>
          <p:cNvPr id="14343" name="Picture 7" descr="D:\КАРТИНКИ\АНИМАЦИЯ 1\ca3b5988cc4db984ff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495925"/>
            <a:ext cx="3667125" cy="1362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286248" cy="685800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   </a:t>
            </a:r>
          </a:p>
          <a:p>
            <a:pPr algn="ctr">
              <a:buNone/>
            </a:pPr>
            <a:r>
              <a:rPr lang="ru-RU" sz="4000" b="1" dirty="0" smtClean="0">
                <a:solidFill>
                  <a:schemeClr val="bg1"/>
                </a:solidFill>
              </a:rPr>
              <a:t>   В общении с Еленой никогда не следует забывать, что, какова бы ни была ее маска в сиюминутном настроении, за ней всегда скрывается ранимая и тонко чувствующая душа.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6148" name="Picture 4" descr="D:\КАРТИНКИ\АНИМАЦИЯ  2\kisk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43900" y="0"/>
            <a:ext cx="1000100" cy="1785926"/>
          </a:xfrm>
          <a:prstGeom prst="rect">
            <a:avLst/>
          </a:prstGeom>
          <a:noFill/>
        </p:spPr>
      </p:pic>
      <p:pic>
        <p:nvPicPr>
          <p:cNvPr id="6149" name="Picture 5" descr="D:\КАРТИНКИ\АНИМАЦИЯ  2\guest2_md_wht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5572140"/>
            <a:ext cx="1928822" cy="1285860"/>
          </a:xfrm>
          <a:prstGeom prst="rect">
            <a:avLst/>
          </a:prstGeom>
          <a:noFill/>
        </p:spPr>
      </p:pic>
      <p:pic>
        <p:nvPicPr>
          <p:cNvPr id="6151" name="Picture 7" descr="D:\КАРТИНКИ\АНИМАЦИЯ 1\backgrounds_10002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86116" y="5715000"/>
            <a:ext cx="952500" cy="1143000"/>
          </a:xfrm>
          <a:prstGeom prst="rect">
            <a:avLst/>
          </a:prstGeom>
          <a:noFill/>
        </p:spPr>
      </p:pic>
      <p:pic>
        <p:nvPicPr>
          <p:cNvPr id="10" name="Picture 7" descr="D:\КАРТИНКИ\АНИМАЦИЯ 1\backgrounds_10002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715000"/>
            <a:ext cx="952500" cy="1143000"/>
          </a:xfrm>
          <a:prstGeom prst="rect">
            <a:avLst/>
          </a:prstGeom>
          <a:noFill/>
        </p:spPr>
      </p:pic>
      <p:pic>
        <p:nvPicPr>
          <p:cNvPr id="11" name="Picture 7" descr="D:\КАРТИНКИ\АНИМАЦИЯ 1\backgrounds_10002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5715000"/>
            <a:ext cx="952500" cy="1143000"/>
          </a:xfrm>
          <a:prstGeom prst="rect">
            <a:avLst/>
          </a:prstGeom>
          <a:noFill/>
        </p:spPr>
      </p:pic>
      <p:pic>
        <p:nvPicPr>
          <p:cNvPr id="12" name="Picture 7" descr="D:\КАРТИНКИ\АНИМАЦИЯ 1\backgrounds_10002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71604" y="5715000"/>
            <a:ext cx="952500" cy="1143000"/>
          </a:xfrm>
          <a:prstGeom prst="rect">
            <a:avLst/>
          </a:prstGeom>
          <a:noFill/>
        </p:spPr>
      </p:pic>
      <p:pic>
        <p:nvPicPr>
          <p:cNvPr id="13" name="Picture 7" descr="D:\КАРТИНКИ\АНИМАЦИЯ 1\backgrounds_10002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28860" y="5715000"/>
            <a:ext cx="952500" cy="1143000"/>
          </a:xfrm>
          <a:prstGeom prst="rect">
            <a:avLst/>
          </a:prstGeom>
          <a:noFill/>
        </p:spPr>
      </p:pic>
      <p:pic>
        <p:nvPicPr>
          <p:cNvPr id="6152" name="Picture 8" descr="D:\КАРТИНКИ\АНИМАЦИЯ 1\butterfly_003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1785926"/>
            <a:ext cx="822679" cy="8334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456" y="0"/>
            <a:ext cx="62865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33CC"/>
                </a:solidFill>
              </a:rPr>
              <a:t>Все вокруг тебя искрится! </a:t>
            </a:r>
            <a:br>
              <a:rPr lang="ru-RU" sz="4000" b="1" dirty="0">
                <a:solidFill>
                  <a:srgbClr val="0033CC"/>
                </a:solidFill>
              </a:rPr>
            </a:br>
            <a:r>
              <a:rPr lang="ru-RU" sz="4000" b="1" dirty="0">
                <a:solidFill>
                  <a:srgbClr val="0033CC"/>
                </a:solidFill>
              </a:rPr>
              <a:t>Ты готова поделиться </a:t>
            </a:r>
            <a:br>
              <a:rPr lang="ru-RU" sz="4000" b="1" dirty="0">
                <a:solidFill>
                  <a:srgbClr val="0033CC"/>
                </a:solidFill>
              </a:rPr>
            </a:br>
            <a:r>
              <a:rPr lang="ru-RU" sz="4000" b="1" dirty="0">
                <a:solidFill>
                  <a:srgbClr val="0033CC"/>
                </a:solidFill>
              </a:rPr>
              <a:t>Ярким светом и теплом, </a:t>
            </a:r>
            <a:br>
              <a:rPr lang="ru-RU" sz="4000" b="1" dirty="0">
                <a:solidFill>
                  <a:srgbClr val="0033CC"/>
                </a:solidFill>
              </a:rPr>
            </a:br>
            <a:r>
              <a:rPr lang="ru-RU" sz="4000" b="1" dirty="0">
                <a:solidFill>
                  <a:srgbClr val="0033CC"/>
                </a:solidFill>
              </a:rPr>
              <a:t>Сколько в сердце есть твоем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3213" y="3286124"/>
            <a:ext cx="6540787" cy="30718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1" descr="D:\КАРТИНКИ\АНИМАЦИЯ 1\cartoon_28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0"/>
            <a:ext cx="2190750" cy="2628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2643174" y="3500438"/>
            <a:ext cx="6858080" cy="4076045"/>
          </a:xfrm>
          <a:prstGeom prst="cloud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chemeClr val="bg1"/>
                </a:solidFill>
              </a:rPr>
              <a:t>Отмечая именины, </a:t>
            </a:r>
            <a:br>
              <a:rPr lang="ru-RU" sz="2800" b="1" i="1" dirty="0">
                <a:solidFill>
                  <a:schemeClr val="bg1"/>
                </a:solidFill>
              </a:rPr>
            </a:br>
            <a:r>
              <a:rPr lang="ru-RU" sz="2800" b="1" i="1" dirty="0">
                <a:solidFill>
                  <a:schemeClr val="bg1"/>
                </a:solidFill>
              </a:rPr>
              <a:t>Мы хотим, чтоб исполнимы </a:t>
            </a:r>
            <a:br>
              <a:rPr lang="ru-RU" sz="2800" b="1" i="1" dirty="0">
                <a:solidFill>
                  <a:schemeClr val="bg1"/>
                </a:solidFill>
              </a:rPr>
            </a:br>
            <a:r>
              <a:rPr lang="ru-RU" sz="2800" b="1" i="1" dirty="0">
                <a:solidFill>
                  <a:schemeClr val="bg1"/>
                </a:solidFill>
              </a:rPr>
              <a:t>Были все твои мечты, - </a:t>
            </a:r>
            <a:br>
              <a:rPr lang="ru-RU" sz="2800" b="1" i="1" dirty="0">
                <a:solidFill>
                  <a:schemeClr val="bg1"/>
                </a:solidFill>
              </a:rPr>
            </a:br>
            <a:r>
              <a:rPr lang="ru-RU" sz="2800" b="1" i="1" dirty="0">
                <a:solidFill>
                  <a:schemeClr val="bg1"/>
                </a:solidFill>
              </a:rPr>
              <a:t>Всех чудес достойна ты!</a:t>
            </a:r>
            <a:r>
              <a:rPr lang="ru-RU" sz="2800" b="1" dirty="0">
                <a:solidFill>
                  <a:schemeClr val="bg1"/>
                </a:solidFill>
              </a:rPr>
              <a:t/>
            </a:r>
            <a:br>
              <a:rPr lang="ru-RU" sz="2800" b="1" dirty="0">
                <a:solidFill>
                  <a:schemeClr val="bg1"/>
                </a:solidFill>
              </a:rPr>
            </a:b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7170" name="Picture 2" descr="D:\КАРТИНКИ\АНИМАЦИЯ  2\08314dcddd9eaeb37df407ae5ef7c556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91303" y="4143380"/>
            <a:ext cx="2252697" cy="13697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4549676"/>
            <a:ext cx="8501090" cy="230832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7200" b="1" dirty="0" smtClean="0">
                <a:ln/>
                <a:solidFill>
                  <a:schemeClr val="accent3"/>
                </a:solidFill>
              </a:rPr>
              <a:t>Гаврилова </a:t>
            </a:r>
          </a:p>
          <a:p>
            <a:r>
              <a:rPr lang="ru-RU" sz="7200" b="1" dirty="0" smtClean="0">
                <a:ln/>
                <a:solidFill>
                  <a:schemeClr val="accent3"/>
                </a:solidFill>
              </a:rPr>
              <a:t>Елена Михайловна</a:t>
            </a:r>
            <a:endParaRPr lang="ru-RU" sz="7200" b="1" dirty="0">
              <a:ln/>
              <a:solidFill>
                <a:schemeClr val="accent3"/>
              </a:solidFill>
            </a:endParaRPr>
          </a:p>
        </p:txBody>
      </p:sp>
      <p:pic>
        <p:nvPicPr>
          <p:cNvPr id="1026" name="Picture 2" descr="C:\Documents and Settings\1\Рабочий стол\гаврилова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033665">
            <a:off x="3612460" y="403470"/>
            <a:ext cx="5244868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4810" y="357166"/>
            <a:ext cx="4572000" cy="6186309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Творенье зимнее - прекрасная Елена,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Царицей хочешь быть над матушкой судьбой,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Тебе достигнуть нужно, непременно,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Высот, которые воздвигла пред собой. </a:t>
            </a:r>
            <a:br>
              <a:rPr lang="ru-RU" sz="3600" b="1" dirty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D:\КАРТИНКИ\АНИМАЦИЯ  2\ape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4857760"/>
            <a:ext cx="1928794" cy="2298480"/>
          </a:xfrm>
          <a:prstGeom prst="rect">
            <a:avLst/>
          </a:prstGeom>
          <a:noFill/>
        </p:spPr>
      </p:pic>
      <p:pic>
        <p:nvPicPr>
          <p:cNvPr id="5" name="Picture 93" descr="book_w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5357826"/>
            <a:ext cx="1460904" cy="1165245"/>
          </a:xfrm>
          <a:prstGeom prst="ellipse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1\Рабочий стол\и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85728"/>
            <a:ext cx="450056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Стремись к высотам тем, но не забудь о главном, </a:t>
            </a:r>
            <a:b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жребием начертано земным</a:t>
            </a:r>
            <a:r>
              <a:rPr lang="ru-RU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, </a:t>
            </a:r>
          </a:p>
          <a:p>
            <a:pPr algn="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Что в беге времени, быть может, плавном, </a:t>
            </a:r>
            <a:b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Любовь и счастье мы несем другим. </a:t>
            </a:r>
            <a:endParaRPr lang="ru-RU" sz="3600" dirty="0"/>
          </a:p>
        </p:txBody>
      </p:sp>
      <p:pic>
        <p:nvPicPr>
          <p:cNvPr id="10242" name="Picture 2" descr="C:\Documents and Settings\1\Рабочий стол\гаврилова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02" y="0"/>
            <a:ext cx="4381498" cy="65788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1\Рабочий стол\Выпуск 2009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8" y="414338"/>
            <a:ext cx="9039225" cy="6029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Documents and Settings\1\Рабочий стол\гаврилова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4169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Documents and Settings\1\Рабочий стол\гаврилова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1446"/>
            <a:ext cx="9144000" cy="6134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Documents and Settings\1\Рабочий стол\гаврилова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48803" cy="7161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КАРТИНКИ\АНИМАЦИЯ  2\033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4929198"/>
            <a:ext cx="1984191" cy="1571636"/>
          </a:xfrm>
          <a:prstGeom prst="rect">
            <a:avLst/>
          </a:prstGeom>
          <a:noFill/>
        </p:spPr>
      </p:pic>
      <p:pic>
        <p:nvPicPr>
          <p:cNvPr id="4097" name="Picture 1" descr="D:\КАРТИНКИ\АНИМАЦИЯ 1\batterup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714348" y="3634798"/>
            <a:ext cx="2928958" cy="29788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1\Рабочий стол\гаврилова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75125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548207">
            <a:off x="-954791" y="1306612"/>
            <a:ext cx="5572164" cy="4480853"/>
          </a:xfrm>
        </p:spPr>
        <p:txBody>
          <a:bodyPr>
            <a:normAutofit/>
          </a:bodyPr>
          <a:lstStyle/>
          <a:p>
            <a:r>
              <a:rPr lang="ru-RU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 </a:t>
            </a:r>
            <a:r>
              <a:rPr lang="ru-RU" sz="4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Значение </a:t>
            </a:r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имени </a:t>
            </a:r>
            <a:b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Елена</a:t>
            </a:r>
            <a:r>
              <a:rPr lang="ru-RU" sz="4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4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4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"факел" </a:t>
            </a:r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4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(</a:t>
            </a:r>
            <a:r>
              <a:rPr lang="ru-RU" sz="48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древнегреч</a:t>
            </a:r>
            <a:r>
              <a:rPr lang="ru-RU" sz="48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.). </a:t>
            </a:r>
          </a:p>
        </p:txBody>
      </p:sp>
      <p:pic>
        <p:nvPicPr>
          <p:cNvPr id="6146" name="Picture 2" descr="D:\КАРТИНКИ\АНИМАЦИЯ 1\fire00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0"/>
            <a:ext cx="6143668" cy="8143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1\Рабочий стол\гаврилова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42852"/>
            <a:ext cx="7620000" cy="5715000"/>
          </a:xfrm>
          <a:prstGeom prst="rect">
            <a:avLst/>
          </a:prstGeom>
          <a:noFill/>
        </p:spPr>
      </p:pic>
      <p:pic>
        <p:nvPicPr>
          <p:cNvPr id="4" name="Picture 3" descr="D:\КАРТИНКИ\КАРТИНКИ\АНИМАЦИЯ 1\6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55708" y="5072050"/>
            <a:ext cx="1488292" cy="1785950"/>
          </a:xfrm>
          <a:prstGeom prst="rect">
            <a:avLst/>
          </a:prstGeom>
          <a:noFill/>
        </p:spPr>
      </p:pic>
      <p:pic>
        <p:nvPicPr>
          <p:cNvPr id="7171" name="Picture 3" descr="D:\КАРТИНКИ\АНИМАЦИЯ  2\1й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286364"/>
            <a:ext cx="1496792" cy="1571636"/>
          </a:xfrm>
          <a:prstGeom prst="rect">
            <a:avLst/>
          </a:prstGeom>
          <a:noFill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14480" y="5826949"/>
            <a:ext cx="5413661" cy="103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Unicode MS" pitchFamily="34" charset="-128"/>
                <a:ea typeface="Times New Roman" pitchFamily="18" charset="0"/>
                <a:cs typeface="Courier New" pitchFamily="49" charset="0"/>
              </a:rPr>
              <a:t>Для мечты, а не для тлена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Unicode MS" pitchFamily="34" charset="-128"/>
                <a:ea typeface="Times New Roman" pitchFamily="18" charset="0"/>
                <a:cs typeface="Courier New" pitchFamily="49" charset="0"/>
              </a:rPr>
              <a:t> Родилась у нас Елена.</a:t>
            </a:r>
            <a:r>
              <a:rPr kumimoji="0" lang="ru-RU" sz="3200" b="1" i="0" u="none" strike="noStrike" normalizeH="0" baseline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1\Рабочий стол\гаврилова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аврилова\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4679169" cy="6238892"/>
          </a:xfrm>
          <a:prstGeom prst="rect">
            <a:avLst/>
          </a:prstGeom>
          <a:noFill/>
        </p:spPr>
      </p:pic>
      <p:pic>
        <p:nvPicPr>
          <p:cNvPr id="3074" name="Picture 2" descr="D:\КАРТИНКИ\АНИМАЦИЯ  2\milash2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4114819"/>
            <a:ext cx="2285984" cy="2743181"/>
          </a:xfrm>
          <a:prstGeom prst="rect">
            <a:avLst/>
          </a:prstGeom>
          <a:noFill/>
        </p:spPr>
      </p:pic>
      <p:pic>
        <p:nvPicPr>
          <p:cNvPr id="3075" name="Picture 3" descr="D:\КАРТИНКИ\АНИМАЦИЯ  2\kitty40090507121547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77113" y="0"/>
            <a:ext cx="1666887" cy="20002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57818" y="1928802"/>
            <a:ext cx="30718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Лена 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кругу родных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1\Рабочий стол\гаврилова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8667779" cy="6500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1\Рабочий стол\гаврилова\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214314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D:\КАРТИНКИ\АНИМАЦИЯ 1\cdf2accee88d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052138" flipV="1">
            <a:off x="7506856" y="5254007"/>
            <a:ext cx="1287119" cy="9360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4000" b="-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1\Рабочий стол\гаврилова\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57166"/>
            <a:ext cx="4554155" cy="60722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642918"/>
            <a:ext cx="4286248" cy="50167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Даже в повседневном поведении Елены внимательный человек может уловить некоторую напряженность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Picture 7" descr="5e9ff3b88d5e21531d4c42cb0db9cf0b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307607">
            <a:off x="320931" y="-93940"/>
            <a:ext cx="1270178" cy="1739532"/>
          </a:xfrm>
          <a:prstGeom prst="rect">
            <a:avLst/>
          </a:prstGeom>
          <a:noFill/>
        </p:spPr>
      </p:pic>
      <p:pic>
        <p:nvPicPr>
          <p:cNvPr id="4101" name="Picture 5" descr="D:\КАРТИНКИ\АНИМАЦИЯ 1\backgrounds_100027и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5715000"/>
            <a:ext cx="952500" cy="1143000"/>
          </a:xfrm>
          <a:prstGeom prst="rect">
            <a:avLst/>
          </a:prstGeom>
          <a:noFill/>
        </p:spPr>
      </p:pic>
      <p:pic>
        <p:nvPicPr>
          <p:cNvPr id="9" name="Picture 5" descr="D:\КАРТИНКИ\АНИМАЦИЯ 1\backgrounds_100027и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929066"/>
            <a:ext cx="952500" cy="1143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785</TotalTime>
  <Words>164</Words>
  <Application>Microsoft Office PowerPoint</Application>
  <PresentationFormat>Экран (4:3)</PresentationFormat>
  <Paragraphs>34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 Значение  имени  Елена "факел"  (древнегреч.).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Родина  Алевтина Карловна</dc:creator>
  <cp:lastModifiedBy>Родина  Алевтина Карловна</cp:lastModifiedBy>
  <cp:revision>81</cp:revision>
  <dcterms:created xsi:type="dcterms:W3CDTF">2009-06-05T20:14:20Z</dcterms:created>
  <dcterms:modified xsi:type="dcterms:W3CDTF">2009-06-20T12:46:08Z</dcterms:modified>
</cp:coreProperties>
</file>