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5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1" autoAdjust="0"/>
    <p:restoredTop sz="94660"/>
  </p:normalViewPr>
  <p:slideViewPr>
    <p:cSldViewPr>
      <p:cViewPr varScale="1">
        <p:scale>
          <a:sx n="87" d="100"/>
          <a:sy n="87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25.08.2012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1050;&#1086;&#1083;&#1086;&#1084;&#1077;&#1085;&#1089;&#1082;&#1080;&#1081;%20&#1050;&#1088;&#1077;&#1084;&#1083;&#1100;....wmv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1058;&#1091;&#1083;&#1100;&#1089;&#1082;&#1080;&#1081;%20&#1050;&#1088;&#1077;&#1084;&#1083;&#1100;....wmv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hyperlink" Target="http://gifanimation.ru/anic_new.htm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olizej.at.ua/publ/evropa/rossija/novgorodskij_detinec/38-1-0-689" TargetMode="External"/><Relationship Id="rId5" Type="http://schemas.openxmlformats.org/officeDocument/2006/relationships/hyperlink" Target="http://www.flashpoint.ru/" TargetMode="External"/><Relationship Id="rId4" Type="http://schemas.openxmlformats.org/officeDocument/2006/relationships/hyperlink" Target="http://www.liveinternet.ru/users/3218222/rubric/1352449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085;&#1086;&#1075;&#1086;&#1088;&#1086;&#1076;&#1089;&#1082;&#1080;&#1081;%20&#1076;&#1077;&#1090;&#1080;&#1085;&#1077;&#1094;.wmv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52;&#1086;&#1089;&#1082;&#1086;&#1074;&#1089;&#1082;&#1080;&#1081;%20&#1050;&#1088;&#1077;&#1084;&#1083;&#1100;...wmv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053;&#1080;&#1078;&#1077;&#1075;&#1086;&#1088;&#1086;&#1076;&#1089;&#1082;&#1080;&#1081;%20&#1050;&#1088;&#1077;&#1084;&#1083;&#1100;.....wmv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9;&#1082;&#1086;&#1074;&#1089;&#1082;&#1080;&#1081;%20&#1050;&#1088;&#1086;&#1084;....wmv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1050;&#1072;&#1079;&#1072;&#1085;&#1089;&#1082;&#1080;&#1081;%20&#1050;&#1088;&#1077;&#1084;&#1083;&#1100;......wmv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73"/>
            <a:ext cx="9202173" cy="683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89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552041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Users\Анна\Desktop\6.gif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4664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70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99616" cy="6480720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C:\Users\Анна\Desktop\7.gif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2656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55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38" b="100000" l="0" r="100000"/>
                    </a14:imgEffect>
                    <a14:imgEffect>
                      <a14:artisticTexturizer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7" r="969" b="2779"/>
          <a:stretch/>
        </p:blipFill>
        <p:spPr bwMode="auto">
          <a:xfrm>
            <a:off x="-1" y="1412776"/>
            <a:ext cx="9144001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34424" y="288429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4"/>
              </a:rPr>
              <a:t>http://www.liveinternet.ru/users/3218222/rubric/1352449/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72066" y="1803378"/>
            <a:ext cx="2553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http://www.flashpoint.ru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31653" y="367638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6"/>
              </a:rPr>
              <a:t>http://kolizej.at.ua/publ/evropa/rossija/novgorodskij_detinec/38-1-0-689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527461" y="2335021"/>
            <a:ext cx="3663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7"/>
              </a:rPr>
              <a:t>http://gifanimation.ru/anic_new.htm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2276" y="183182"/>
            <a:ext cx="4032448" cy="156966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презентации использованы интернет-источники: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474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85943"/>
            <a:ext cx="8856985" cy="6632195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646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609748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683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524353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205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02818" cy="6624736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Анна\Desktop\18.gif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897632" cy="89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56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78839" cy="6624736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Анна\Desktop\2.gif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60648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8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8712968" cy="6584529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Анна\Desktop\3.gif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565" y="394792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64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99676" cy="6552728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Анна\Desktop\4.gif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0466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74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8570"/>
            <a:ext cx="8814262" cy="6602798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Анна\Desktop\5.gif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38570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72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18</Words>
  <Application>Microsoft Office PowerPoint</Application>
  <PresentationFormat>Экран (4:3)</PresentationFormat>
  <Paragraphs>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Анна</cp:lastModifiedBy>
  <cp:revision>15</cp:revision>
  <dcterms:created xsi:type="dcterms:W3CDTF">2012-08-24T10:19:31Z</dcterms:created>
  <dcterms:modified xsi:type="dcterms:W3CDTF">2012-08-25T18:31:52Z</dcterms:modified>
</cp:coreProperties>
</file>