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2"/>
  </p:notesMasterIdLst>
  <p:sldIdLst>
    <p:sldId id="266" r:id="rId2"/>
    <p:sldId id="256" r:id="rId3"/>
    <p:sldId id="260" r:id="rId4"/>
    <p:sldId id="262" r:id="rId5"/>
    <p:sldId id="261" r:id="rId6"/>
    <p:sldId id="265" r:id="rId7"/>
    <p:sldId id="259" r:id="rId8"/>
    <p:sldId id="263" r:id="rId9"/>
    <p:sldId id="257" r:id="rId10"/>
    <p:sldId id="267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67" autoAdjust="0"/>
    <p:restoredTop sz="86391" autoAdjust="0"/>
  </p:normalViewPr>
  <p:slideViewPr>
    <p:cSldViewPr>
      <p:cViewPr varScale="1">
        <p:scale>
          <a:sx n="94" d="100"/>
          <a:sy n="94" d="100"/>
        </p:scale>
        <p:origin x="-24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2646" y="-90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1F11AC-B9DF-4103-B01A-29465E1F307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BE929B8-75D6-4F7B-869E-3F27EB7CCB9F}">
      <dgm:prSet phldrT="[Текст]"/>
      <dgm:spPr/>
      <dgm:t>
        <a:bodyPr/>
        <a:lstStyle/>
        <a:p>
          <a:r>
            <a:rPr lang="ru-RU" b="0" dirty="0" smtClean="0">
              <a:solidFill>
                <a:schemeClr val="accent4">
                  <a:lumMod val="20000"/>
                  <a:lumOff val="80000"/>
                </a:schemeClr>
              </a:solidFill>
            </a:rPr>
            <a:t>ОВШ</a:t>
          </a:r>
          <a:r>
            <a:rPr lang="ru-RU" b="0" dirty="0" smtClean="0"/>
            <a:t> </a:t>
          </a:r>
          <a:endParaRPr lang="ru-RU" dirty="0"/>
        </a:p>
      </dgm:t>
    </dgm:pt>
    <dgm:pt modelId="{78546677-8325-4537-9953-5E07E9A37527}" type="parTrans" cxnId="{87F0780E-F4CA-4068-BCC5-4D9F668828B8}">
      <dgm:prSet/>
      <dgm:spPr/>
      <dgm:t>
        <a:bodyPr/>
        <a:lstStyle/>
        <a:p>
          <a:endParaRPr lang="ru-RU"/>
        </a:p>
      </dgm:t>
    </dgm:pt>
    <dgm:pt modelId="{5B02B844-5337-4247-B3B6-D51FD5FF1E78}" type="sibTrans" cxnId="{87F0780E-F4CA-4068-BCC5-4D9F668828B8}">
      <dgm:prSet/>
      <dgm:spPr/>
      <dgm:t>
        <a:bodyPr/>
        <a:lstStyle/>
        <a:p>
          <a:endParaRPr lang="ru-RU"/>
        </a:p>
      </dgm:t>
    </dgm:pt>
    <dgm:pt modelId="{A9111B3E-7589-4671-84AF-F241CF01B258}">
      <dgm:prSet phldrT="[Текст]"/>
      <dgm:spPr/>
      <dgm:t>
        <a:bodyPr/>
        <a:lstStyle/>
        <a:p>
          <a:pPr rtl="0"/>
          <a:r>
            <a:rPr lang="ru-RU" dirty="0" smtClean="0">
              <a:solidFill>
                <a:schemeClr val="bg1"/>
              </a:solidFill>
            </a:rPr>
            <a:t>СОРКТАЧ</a:t>
          </a:r>
          <a:endParaRPr lang="ru-RU" dirty="0">
            <a:solidFill>
              <a:schemeClr val="bg1"/>
            </a:solidFill>
          </a:endParaRPr>
        </a:p>
      </dgm:t>
    </dgm:pt>
    <dgm:pt modelId="{AD5121EF-0A9F-4516-A210-3318F6B3FDCB}" type="parTrans" cxnId="{E12BB68B-6315-49DB-91C4-381C1A9EC45A}">
      <dgm:prSet/>
      <dgm:spPr/>
      <dgm:t>
        <a:bodyPr/>
        <a:lstStyle/>
        <a:p>
          <a:endParaRPr lang="ru-RU"/>
        </a:p>
      </dgm:t>
    </dgm:pt>
    <dgm:pt modelId="{5521045C-516F-4265-978B-52534673A9E8}" type="sibTrans" cxnId="{E12BB68B-6315-49DB-91C4-381C1A9EC45A}">
      <dgm:prSet/>
      <dgm:spPr/>
      <dgm:t>
        <a:bodyPr/>
        <a:lstStyle/>
        <a:p>
          <a:endParaRPr lang="ru-RU"/>
        </a:p>
      </dgm:t>
    </dgm:pt>
    <dgm:pt modelId="{79DE9C30-9817-4FBE-B0A7-9A738F6BC8AB}">
      <dgm:prSet phldrT="[Текст]"/>
      <dgm:spPr/>
      <dgm:t>
        <a:bodyPr/>
        <a:lstStyle/>
        <a:p>
          <a:pPr rtl="0"/>
          <a:r>
            <a:rPr lang="ru-RU" dirty="0" smtClean="0">
              <a:solidFill>
                <a:schemeClr val="bg1"/>
              </a:solidFill>
            </a:rPr>
            <a:t>ЖСЕКОТ</a:t>
          </a:r>
          <a:endParaRPr lang="ru-RU" dirty="0">
            <a:solidFill>
              <a:schemeClr val="bg1"/>
            </a:solidFill>
          </a:endParaRPr>
        </a:p>
      </dgm:t>
    </dgm:pt>
    <dgm:pt modelId="{6908604B-FB61-4EED-BD19-C0F598B41865}" type="parTrans" cxnId="{FDFDF60E-1EF5-4BB7-89A2-512DC4792D49}">
      <dgm:prSet/>
      <dgm:spPr/>
      <dgm:t>
        <a:bodyPr/>
        <a:lstStyle/>
        <a:p>
          <a:endParaRPr lang="ru-RU"/>
        </a:p>
      </dgm:t>
    </dgm:pt>
    <dgm:pt modelId="{744C0D57-E7B7-40F7-A5D8-DA09209DB05F}" type="sibTrans" cxnId="{FDFDF60E-1EF5-4BB7-89A2-512DC4792D49}">
      <dgm:prSet/>
      <dgm:spPr/>
      <dgm:t>
        <a:bodyPr/>
        <a:lstStyle/>
        <a:p>
          <a:endParaRPr lang="ru-RU"/>
        </a:p>
      </dgm:t>
    </dgm:pt>
    <dgm:pt modelId="{D3847E76-BDC4-447A-A9C6-82CFDF5E90DD}">
      <dgm:prSet phldrT="[Текст]"/>
      <dgm:spPr/>
      <dgm:t>
        <a:bodyPr/>
        <a:lstStyle/>
        <a:p>
          <a:r>
            <a:rPr lang="ru-RU" b="0" dirty="0" smtClean="0">
              <a:solidFill>
                <a:schemeClr val="bg1"/>
              </a:solidFill>
            </a:rPr>
            <a:t>НДАИЛ  стежка</a:t>
          </a:r>
          <a:endParaRPr lang="ru-RU" dirty="0">
            <a:solidFill>
              <a:schemeClr val="bg1"/>
            </a:solidFill>
          </a:endParaRPr>
        </a:p>
      </dgm:t>
    </dgm:pt>
    <dgm:pt modelId="{49AEE456-FFC3-4A00-B2E2-FF9EF26EB5F1}" type="parTrans" cxnId="{B03F4C57-A495-4DDB-B9EB-A088095F5F3C}">
      <dgm:prSet/>
      <dgm:spPr/>
      <dgm:t>
        <a:bodyPr/>
        <a:lstStyle/>
        <a:p>
          <a:endParaRPr lang="ru-RU"/>
        </a:p>
      </dgm:t>
    </dgm:pt>
    <dgm:pt modelId="{2B1BB379-9776-4E2B-8CDF-21974AFA66D4}" type="sibTrans" cxnId="{B03F4C57-A495-4DDB-B9EB-A088095F5F3C}">
      <dgm:prSet/>
      <dgm:spPr/>
      <dgm:t>
        <a:bodyPr/>
        <a:lstStyle/>
        <a:p>
          <a:endParaRPr lang="ru-RU"/>
        </a:p>
      </dgm:t>
    </dgm:pt>
    <dgm:pt modelId="{65540E42-F3C5-4518-8ADA-0A01FB3E0815}">
      <dgm:prSet phldrT="[Текст]"/>
      <dgm:spPr/>
      <dgm:t>
        <a:bodyPr/>
        <a:lstStyle/>
        <a:p>
          <a:pPr rtl="0"/>
          <a:r>
            <a:rPr lang="ru-RU" dirty="0" smtClean="0">
              <a:solidFill>
                <a:schemeClr val="bg1"/>
              </a:solidFill>
            </a:rPr>
            <a:t>ИРШНИА шва</a:t>
          </a:r>
          <a:endParaRPr lang="ru-RU" dirty="0">
            <a:solidFill>
              <a:schemeClr val="bg1"/>
            </a:solidFill>
          </a:endParaRPr>
        </a:p>
      </dgm:t>
    </dgm:pt>
    <dgm:pt modelId="{99A11144-C831-48FC-830F-9FB449EF5032}" type="parTrans" cxnId="{D008D1B5-686E-40E6-A740-1E55B9F17E24}">
      <dgm:prSet/>
      <dgm:spPr/>
      <dgm:t>
        <a:bodyPr/>
        <a:lstStyle/>
        <a:p>
          <a:endParaRPr lang="ru-RU"/>
        </a:p>
      </dgm:t>
    </dgm:pt>
    <dgm:pt modelId="{62CA78CE-DB11-4284-9B79-804FBA5D907A}" type="sibTrans" cxnId="{D008D1B5-686E-40E6-A740-1E55B9F17E24}">
      <dgm:prSet/>
      <dgm:spPr/>
      <dgm:t>
        <a:bodyPr/>
        <a:lstStyle/>
        <a:p>
          <a:endParaRPr lang="ru-RU"/>
        </a:p>
      </dgm:t>
    </dgm:pt>
    <dgm:pt modelId="{649E98D2-8480-4001-BE80-80E458745EA2}" type="pres">
      <dgm:prSet presAssocID="{721F11AC-B9DF-4103-B01A-29465E1F307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ACD3569-0CFA-4735-981B-E1E51B7222EC}" type="pres">
      <dgm:prSet presAssocID="{DBE929B8-75D6-4F7B-869E-3F27EB7CCB9F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42027B-D9F7-4DC8-ACB4-E7011A857BD5}" type="pres">
      <dgm:prSet presAssocID="{5B02B844-5337-4247-B3B6-D51FD5FF1E78}" presName="sibTrans" presStyleCnt="0"/>
      <dgm:spPr/>
    </dgm:pt>
    <dgm:pt modelId="{312961ED-62C8-496D-89E3-BB1903C7FEE0}" type="pres">
      <dgm:prSet presAssocID="{A9111B3E-7589-4671-84AF-F241CF01B258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5E6671-0342-4EB0-9630-B69CEA3BC3DC}" type="pres">
      <dgm:prSet presAssocID="{5521045C-516F-4265-978B-52534673A9E8}" presName="sibTrans" presStyleCnt="0"/>
      <dgm:spPr/>
    </dgm:pt>
    <dgm:pt modelId="{8B0F9C1E-073B-4737-B947-1ECF2B9322D1}" type="pres">
      <dgm:prSet presAssocID="{79DE9C30-9817-4FBE-B0A7-9A738F6BC8AB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3034A7-5A17-438C-A21B-58B71C5DC2E9}" type="pres">
      <dgm:prSet presAssocID="{744C0D57-E7B7-40F7-A5D8-DA09209DB05F}" presName="sibTrans" presStyleCnt="0"/>
      <dgm:spPr/>
    </dgm:pt>
    <dgm:pt modelId="{B6FAEF3C-A814-4A4F-A68D-CAA5E0B93CAF}" type="pres">
      <dgm:prSet presAssocID="{D3847E76-BDC4-447A-A9C6-82CFDF5E90DD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6E63D1-E0F9-4469-B7B8-BD35FD8DF951}" type="pres">
      <dgm:prSet presAssocID="{2B1BB379-9776-4E2B-8CDF-21974AFA66D4}" presName="sibTrans" presStyleCnt="0"/>
      <dgm:spPr/>
    </dgm:pt>
    <dgm:pt modelId="{9DC98504-4510-4C54-ADAF-BDD249959EE6}" type="pres">
      <dgm:prSet presAssocID="{65540E42-F3C5-4518-8ADA-0A01FB3E0815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677C4BD-B700-46BE-9A9F-E4BA88B8D736}" type="presOf" srcId="{D3847E76-BDC4-447A-A9C6-82CFDF5E90DD}" destId="{B6FAEF3C-A814-4A4F-A68D-CAA5E0B93CAF}" srcOrd="0" destOrd="0" presId="urn:microsoft.com/office/officeart/2005/8/layout/default"/>
    <dgm:cxn modelId="{1511C1DF-B61B-4BAD-8891-07CE05377B6A}" type="presOf" srcId="{A9111B3E-7589-4671-84AF-F241CF01B258}" destId="{312961ED-62C8-496D-89E3-BB1903C7FEE0}" srcOrd="0" destOrd="0" presId="urn:microsoft.com/office/officeart/2005/8/layout/default"/>
    <dgm:cxn modelId="{D008D1B5-686E-40E6-A740-1E55B9F17E24}" srcId="{721F11AC-B9DF-4103-B01A-29465E1F307E}" destId="{65540E42-F3C5-4518-8ADA-0A01FB3E0815}" srcOrd="4" destOrd="0" parTransId="{99A11144-C831-48FC-830F-9FB449EF5032}" sibTransId="{62CA78CE-DB11-4284-9B79-804FBA5D907A}"/>
    <dgm:cxn modelId="{85252F29-4458-4F39-B01E-2087D1F4C616}" type="presOf" srcId="{721F11AC-B9DF-4103-B01A-29465E1F307E}" destId="{649E98D2-8480-4001-BE80-80E458745EA2}" srcOrd="0" destOrd="0" presId="urn:microsoft.com/office/officeart/2005/8/layout/default"/>
    <dgm:cxn modelId="{E37EC7E1-4D5A-49A5-B11A-280D6AB9BD1E}" type="presOf" srcId="{65540E42-F3C5-4518-8ADA-0A01FB3E0815}" destId="{9DC98504-4510-4C54-ADAF-BDD249959EE6}" srcOrd="0" destOrd="0" presId="urn:microsoft.com/office/officeart/2005/8/layout/default"/>
    <dgm:cxn modelId="{87F0780E-F4CA-4068-BCC5-4D9F668828B8}" srcId="{721F11AC-B9DF-4103-B01A-29465E1F307E}" destId="{DBE929B8-75D6-4F7B-869E-3F27EB7CCB9F}" srcOrd="0" destOrd="0" parTransId="{78546677-8325-4537-9953-5E07E9A37527}" sibTransId="{5B02B844-5337-4247-B3B6-D51FD5FF1E78}"/>
    <dgm:cxn modelId="{FDFDF60E-1EF5-4BB7-89A2-512DC4792D49}" srcId="{721F11AC-B9DF-4103-B01A-29465E1F307E}" destId="{79DE9C30-9817-4FBE-B0A7-9A738F6BC8AB}" srcOrd="2" destOrd="0" parTransId="{6908604B-FB61-4EED-BD19-C0F598B41865}" sibTransId="{744C0D57-E7B7-40F7-A5D8-DA09209DB05F}"/>
    <dgm:cxn modelId="{E12BB68B-6315-49DB-91C4-381C1A9EC45A}" srcId="{721F11AC-B9DF-4103-B01A-29465E1F307E}" destId="{A9111B3E-7589-4671-84AF-F241CF01B258}" srcOrd="1" destOrd="0" parTransId="{AD5121EF-0A9F-4516-A210-3318F6B3FDCB}" sibTransId="{5521045C-516F-4265-978B-52534673A9E8}"/>
    <dgm:cxn modelId="{E743F3F8-8889-437F-934F-1FC4DA0DD64F}" type="presOf" srcId="{DBE929B8-75D6-4F7B-869E-3F27EB7CCB9F}" destId="{6ACD3569-0CFA-4735-981B-E1E51B7222EC}" srcOrd="0" destOrd="0" presId="urn:microsoft.com/office/officeart/2005/8/layout/default"/>
    <dgm:cxn modelId="{B03F4C57-A495-4DDB-B9EB-A088095F5F3C}" srcId="{721F11AC-B9DF-4103-B01A-29465E1F307E}" destId="{D3847E76-BDC4-447A-A9C6-82CFDF5E90DD}" srcOrd="3" destOrd="0" parTransId="{49AEE456-FFC3-4A00-B2E2-FF9EF26EB5F1}" sibTransId="{2B1BB379-9776-4E2B-8CDF-21974AFA66D4}"/>
    <dgm:cxn modelId="{8D7BBCF8-FDDF-4B2B-863D-558EDFE65400}" type="presOf" srcId="{79DE9C30-9817-4FBE-B0A7-9A738F6BC8AB}" destId="{8B0F9C1E-073B-4737-B947-1ECF2B9322D1}" srcOrd="0" destOrd="0" presId="urn:microsoft.com/office/officeart/2005/8/layout/default"/>
    <dgm:cxn modelId="{47320C29-072F-46EC-AAE6-9454ACFBC011}" type="presParOf" srcId="{649E98D2-8480-4001-BE80-80E458745EA2}" destId="{6ACD3569-0CFA-4735-981B-E1E51B7222EC}" srcOrd="0" destOrd="0" presId="urn:microsoft.com/office/officeart/2005/8/layout/default"/>
    <dgm:cxn modelId="{C1E13D0B-11A7-4536-B8A0-816214B2EA80}" type="presParOf" srcId="{649E98D2-8480-4001-BE80-80E458745EA2}" destId="{2B42027B-D9F7-4DC8-ACB4-E7011A857BD5}" srcOrd="1" destOrd="0" presId="urn:microsoft.com/office/officeart/2005/8/layout/default"/>
    <dgm:cxn modelId="{2554A462-B157-4665-969A-EB3C6C7327D6}" type="presParOf" srcId="{649E98D2-8480-4001-BE80-80E458745EA2}" destId="{312961ED-62C8-496D-89E3-BB1903C7FEE0}" srcOrd="2" destOrd="0" presId="urn:microsoft.com/office/officeart/2005/8/layout/default"/>
    <dgm:cxn modelId="{604A51C0-CA86-42A0-9773-7B4506F9709A}" type="presParOf" srcId="{649E98D2-8480-4001-BE80-80E458745EA2}" destId="{6D5E6671-0342-4EB0-9630-B69CEA3BC3DC}" srcOrd="3" destOrd="0" presId="urn:microsoft.com/office/officeart/2005/8/layout/default"/>
    <dgm:cxn modelId="{E5FBAAAC-8225-425F-9175-A51B43A370B3}" type="presParOf" srcId="{649E98D2-8480-4001-BE80-80E458745EA2}" destId="{8B0F9C1E-073B-4737-B947-1ECF2B9322D1}" srcOrd="4" destOrd="0" presId="urn:microsoft.com/office/officeart/2005/8/layout/default"/>
    <dgm:cxn modelId="{ED926FCE-B1D6-4C0F-8661-B86606217326}" type="presParOf" srcId="{649E98D2-8480-4001-BE80-80E458745EA2}" destId="{443034A7-5A17-438C-A21B-58B71C5DC2E9}" srcOrd="5" destOrd="0" presId="urn:microsoft.com/office/officeart/2005/8/layout/default"/>
    <dgm:cxn modelId="{D09FBAF2-2F01-488C-9016-EDF8AB27232F}" type="presParOf" srcId="{649E98D2-8480-4001-BE80-80E458745EA2}" destId="{B6FAEF3C-A814-4A4F-A68D-CAA5E0B93CAF}" srcOrd="6" destOrd="0" presId="urn:microsoft.com/office/officeart/2005/8/layout/default"/>
    <dgm:cxn modelId="{DE8C68DD-74C4-4F69-B60D-A50213627D5B}" type="presParOf" srcId="{649E98D2-8480-4001-BE80-80E458745EA2}" destId="{D56E63D1-E0F9-4469-B7B8-BD35FD8DF951}" srcOrd="7" destOrd="0" presId="urn:microsoft.com/office/officeart/2005/8/layout/default"/>
    <dgm:cxn modelId="{8AB62DA6-1848-41D3-8C0B-D9B4E5D49071}" type="presParOf" srcId="{649E98D2-8480-4001-BE80-80E458745EA2}" destId="{9DC98504-4510-4C54-ADAF-BDD249959EE6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21F11AC-B9DF-4103-B01A-29465E1F307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BE929B8-75D6-4F7B-869E-3F27EB7CCB9F}">
      <dgm:prSet phldrT="[Текст]"/>
      <dgm:spPr/>
      <dgm:t>
        <a:bodyPr/>
        <a:lstStyle/>
        <a:p>
          <a:r>
            <a:rPr lang="ru-RU" b="0" dirty="0" smtClean="0"/>
            <a:t>ШОВ </a:t>
          </a:r>
          <a:endParaRPr lang="ru-RU" dirty="0"/>
        </a:p>
      </dgm:t>
    </dgm:pt>
    <dgm:pt modelId="{78546677-8325-4537-9953-5E07E9A37527}" type="parTrans" cxnId="{87F0780E-F4CA-4068-BCC5-4D9F668828B8}">
      <dgm:prSet/>
      <dgm:spPr/>
      <dgm:t>
        <a:bodyPr/>
        <a:lstStyle/>
        <a:p>
          <a:endParaRPr lang="ru-RU"/>
        </a:p>
      </dgm:t>
    </dgm:pt>
    <dgm:pt modelId="{5B02B844-5337-4247-B3B6-D51FD5FF1E78}" type="sibTrans" cxnId="{87F0780E-F4CA-4068-BCC5-4D9F668828B8}">
      <dgm:prSet/>
      <dgm:spPr/>
      <dgm:t>
        <a:bodyPr/>
        <a:lstStyle/>
        <a:p>
          <a:endParaRPr lang="ru-RU"/>
        </a:p>
      </dgm:t>
    </dgm:pt>
    <dgm:pt modelId="{A9111B3E-7589-4671-84AF-F241CF01B258}">
      <dgm:prSet phldrT="[Текст]"/>
      <dgm:spPr/>
      <dgm:t>
        <a:bodyPr/>
        <a:lstStyle/>
        <a:p>
          <a:pPr rtl="0"/>
          <a:r>
            <a:rPr lang="ru-RU" dirty="0" smtClean="0">
              <a:solidFill>
                <a:schemeClr val="bg1"/>
              </a:solidFill>
            </a:rPr>
            <a:t>СТРОЧКА</a:t>
          </a:r>
          <a:endParaRPr lang="ru-RU" dirty="0">
            <a:solidFill>
              <a:schemeClr val="bg1"/>
            </a:solidFill>
          </a:endParaRPr>
        </a:p>
      </dgm:t>
    </dgm:pt>
    <dgm:pt modelId="{AD5121EF-0A9F-4516-A210-3318F6B3FDCB}" type="parTrans" cxnId="{E12BB68B-6315-49DB-91C4-381C1A9EC45A}">
      <dgm:prSet/>
      <dgm:spPr/>
      <dgm:t>
        <a:bodyPr/>
        <a:lstStyle/>
        <a:p>
          <a:endParaRPr lang="ru-RU"/>
        </a:p>
      </dgm:t>
    </dgm:pt>
    <dgm:pt modelId="{5521045C-516F-4265-978B-52534673A9E8}" type="sibTrans" cxnId="{E12BB68B-6315-49DB-91C4-381C1A9EC45A}">
      <dgm:prSet/>
      <dgm:spPr/>
      <dgm:t>
        <a:bodyPr/>
        <a:lstStyle/>
        <a:p>
          <a:endParaRPr lang="ru-RU"/>
        </a:p>
      </dgm:t>
    </dgm:pt>
    <dgm:pt modelId="{79DE9C30-9817-4FBE-B0A7-9A738F6BC8AB}">
      <dgm:prSet phldrT="[Текст]"/>
      <dgm:spPr/>
      <dgm:t>
        <a:bodyPr/>
        <a:lstStyle/>
        <a:p>
          <a:pPr rtl="0"/>
          <a:r>
            <a:rPr lang="ru-RU" dirty="0" smtClean="0">
              <a:solidFill>
                <a:schemeClr val="bg1"/>
              </a:solidFill>
            </a:rPr>
            <a:t>СТЕЖОК</a:t>
          </a:r>
          <a:endParaRPr lang="ru-RU" dirty="0">
            <a:solidFill>
              <a:schemeClr val="bg1"/>
            </a:solidFill>
          </a:endParaRPr>
        </a:p>
      </dgm:t>
    </dgm:pt>
    <dgm:pt modelId="{6908604B-FB61-4EED-BD19-C0F598B41865}" type="parTrans" cxnId="{FDFDF60E-1EF5-4BB7-89A2-512DC4792D49}">
      <dgm:prSet/>
      <dgm:spPr/>
      <dgm:t>
        <a:bodyPr/>
        <a:lstStyle/>
        <a:p>
          <a:endParaRPr lang="ru-RU"/>
        </a:p>
      </dgm:t>
    </dgm:pt>
    <dgm:pt modelId="{744C0D57-E7B7-40F7-A5D8-DA09209DB05F}" type="sibTrans" cxnId="{FDFDF60E-1EF5-4BB7-89A2-512DC4792D49}">
      <dgm:prSet/>
      <dgm:spPr/>
      <dgm:t>
        <a:bodyPr/>
        <a:lstStyle/>
        <a:p>
          <a:endParaRPr lang="ru-RU"/>
        </a:p>
      </dgm:t>
    </dgm:pt>
    <dgm:pt modelId="{D3847E76-BDC4-447A-A9C6-82CFDF5E90DD}">
      <dgm:prSet phldrT="[Текст]"/>
      <dgm:spPr/>
      <dgm:t>
        <a:bodyPr/>
        <a:lstStyle/>
        <a:p>
          <a:r>
            <a:rPr lang="ru-RU" b="0" dirty="0" smtClean="0">
              <a:solidFill>
                <a:schemeClr val="bg1"/>
              </a:solidFill>
            </a:rPr>
            <a:t>ДЛИНА  стежка</a:t>
          </a:r>
          <a:endParaRPr lang="ru-RU" dirty="0">
            <a:solidFill>
              <a:schemeClr val="bg1"/>
            </a:solidFill>
          </a:endParaRPr>
        </a:p>
      </dgm:t>
    </dgm:pt>
    <dgm:pt modelId="{49AEE456-FFC3-4A00-B2E2-FF9EF26EB5F1}" type="parTrans" cxnId="{B03F4C57-A495-4DDB-B9EB-A088095F5F3C}">
      <dgm:prSet/>
      <dgm:spPr/>
      <dgm:t>
        <a:bodyPr/>
        <a:lstStyle/>
        <a:p>
          <a:endParaRPr lang="ru-RU"/>
        </a:p>
      </dgm:t>
    </dgm:pt>
    <dgm:pt modelId="{2B1BB379-9776-4E2B-8CDF-21974AFA66D4}" type="sibTrans" cxnId="{B03F4C57-A495-4DDB-B9EB-A088095F5F3C}">
      <dgm:prSet/>
      <dgm:spPr/>
      <dgm:t>
        <a:bodyPr/>
        <a:lstStyle/>
        <a:p>
          <a:endParaRPr lang="ru-RU"/>
        </a:p>
      </dgm:t>
    </dgm:pt>
    <dgm:pt modelId="{65540E42-F3C5-4518-8ADA-0A01FB3E0815}">
      <dgm:prSet phldrT="[Текст]"/>
      <dgm:spPr/>
      <dgm:t>
        <a:bodyPr/>
        <a:lstStyle/>
        <a:p>
          <a:pPr rtl="0"/>
          <a:r>
            <a:rPr lang="ru-RU" dirty="0" smtClean="0">
              <a:solidFill>
                <a:schemeClr val="bg1"/>
              </a:solidFill>
            </a:rPr>
            <a:t>ШИРИНА шва</a:t>
          </a:r>
          <a:endParaRPr lang="ru-RU" dirty="0">
            <a:solidFill>
              <a:schemeClr val="bg1"/>
            </a:solidFill>
          </a:endParaRPr>
        </a:p>
      </dgm:t>
    </dgm:pt>
    <dgm:pt modelId="{99A11144-C831-48FC-830F-9FB449EF5032}" type="parTrans" cxnId="{D008D1B5-686E-40E6-A740-1E55B9F17E24}">
      <dgm:prSet/>
      <dgm:spPr/>
      <dgm:t>
        <a:bodyPr/>
        <a:lstStyle/>
        <a:p>
          <a:endParaRPr lang="ru-RU"/>
        </a:p>
      </dgm:t>
    </dgm:pt>
    <dgm:pt modelId="{62CA78CE-DB11-4284-9B79-804FBA5D907A}" type="sibTrans" cxnId="{D008D1B5-686E-40E6-A740-1E55B9F17E24}">
      <dgm:prSet/>
      <dgm:spPr/>
      <dgm:t>
        <a:bodyPr/>
        <a:lstStyle/>
        <a:p>
          <a:endParaRPr lang="ru-RU"/>
        </a:p>
      </dgm:t>
    </dgm:pt>
    <dgm:pt modelId="{649E98D2-8480-4001-BE80-80E458745EA2}" type="pres">
      <dgm:prSet presAssocID="{721F11AC-B9DF-4103-B01A-29465E1F307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ACD3569-0CFA-4735-981B-E1E51B7222EC}" type="pres">
      <dgm:prSet presAssocID="{DBE929B8-75D6-4F7B-869E-3F27EB7CCB9F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42027B-D9F7-4DC8-ACB4-E7011A857BD5}" type="pres">
      <dgm:prSet presAssocID="{5B02B844-5337-4247-B3B6-D51FD5FF1E78}" presName="sibTrans" presStyleCnt="0"/>
      <dgm:spPr/>
    </dgm:pt>
    <dgm:pt modelId="{312961ED-62C8-496D-89E3-BB1903C7FEE0}" type="pres">
      <dgm:prSet presAssocID="{A9111B3E-7589-4671-84AF-F241CF01B258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5E6671-0342-4EB0-9630-B69CEA3BC3DC}" type="pres">
      <dgm:prSet presAssocID="{5521045C-516F-4265-978B-52534673A9E8}" presName="sibTrans" presStyleCnt="0"/>
      <dgm:spPr/>
    </dgm:pt>
    <dgm:pt modelId="{8B0F9C1E-073B-4737-B947-1ECF2B9322D1}" type="pres">
      <dgm:prSet presAssocID="{79DE9C30-9817-4FBE-B0A7-9A738F6BC8AB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3034A7-5A17-438C-A21B-58B71C5DC2E9}" type="pres">
      <dgm:prSet presAssocID="{744C0D57-E7B7-40F7-A5D8-DA09209DB05F}" presName="sibTrans" presStyleCnt="0"/>
      <dgm:spPr/>
    </dgm:pt>
    <dgm:pt modelId="{B6FAEF3C-A814-4A4F-A68D-CAA5E0B93CAF}" type="pres">
      <dgm:prSet presAssocID="{D3847E76-BDC4-447A-A9C6-82CFDF5E90DD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6E63D1-E0F9-4469-B7B8-BD35FD8DF951}" type="pres">
      <dgm:prSet presAssocID="{2B1BB379-9776-4E2B-8CDF-21974AFA66D4}" presName="sibTrans" presStyleCnt="0"/>
      <dgm:spPr/>
    </dgm:pt>
    <dgm:pt modelId="{9DC98504-4510-4C54-ADAF-BDD249959EE6}" type="pres">
      <dgm:prSet presAssocID="{65540E42-F3C5-4518-8ADA-0A01FB3E0815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54508E0-822F-4DE9-88B6-19B702847F10}" type="presOf" srcId="{DBE929B8-75D6-4F7B-869E-3F27EB7CCB9F}" destId="{6ACD3569-0CFA-4735-981B-E1E51B7222EC}" srcOrd="0" destOrd="0" presId="urn:microsoft.com/office/officeart/2005/8/layout/default"/>
    <dgm:cxn modelId="{1BF40272-ABCB-4A89-B0D5-E64440BAE12A}" type="presOf" srcId="{79DE9C30-9817-4FBE-B0A7-9A738F6BC8AB}" destId="{8B0F9C1E-073B-4737-B947-1ECF2B9322D1}" srcOrd="0" destOrd="0" presId="urn:microsoft.com/office/officeart/2005/8/layout/default"/>
    <dgm:cxn modelId="{D008D1B5-686E-40E6-A740-1E55B9F17E24}" srcId="{721F11AC-B9DF-4103-B01A-29465E1F307E}" destId="{65540E42-F3C5-4518-8ADA-0A01FB3E0815}" srcOrd="4" destOrd="0" parTransId="{99A11144-C831-48FC-830F-9FB449EF5032}" sibTransId="{62CA78CE-DB11-4284-9B79-804FBA5D907A}"/>
    <dgm:cxn modelId="{FBD0616D-0209-4889-8164-41B4C75C08CE}" type="presOf" srcId="{65540E42-F3C5-4518-8ADA-0A01FB3E0815}" destId="{9DC98504-4510-4C54-ADAF-BDD249959EE6}" srcOrd="0" destOrd="0" presId="urn:microsoft.com/office/officeart/2005/8/layout/default"/>
    <dgm:cxn modelId="{26F8B2B0-AF91-4313-9F76-9A023C7B8B73}" type="presOf" srcId="{721F11AC-B9DF-4103-B01A-29465E1F307E}" destId="{649E98D2-8480-4001-BE80-80E458745EA2}" srcOrd="0" destOrd="0" presId="urn:microsoft.com/office/officeart/2005/8/layout/default"/>
    <dgm:cxn modelId="{3D9E6DE3-FA7A-4A47-AD08-12649A268B83}" type="presOf" srcId="{A9111B3E-7589-4671-84AF-F241CF01B258}" destId="{312961ED-62C8-496D-89E3-BB1903C7FEE0}" srcOrd="0" destOrd="0" presId="urn:microsoft.com/office/officeart/2005/8/layout/default"/>
    <dgm:cxn modelId="{9BA8AB6B-12F2-4F41-B682-3851BDB44C06}" type="presOf" srcId="{D3847E76-BDC4-447A-A9C6-82CFDF5E90DD}" destId="{B6FAEF3C-A814-4A4F-A68D-CAA5E0B93CAF}" srcOrd="0" destOrd="0" presId="urn:microsoft.com/office/officeart/2005/8/layout/default"/>
    <dgm:cxn modelId="{87F0780E-F4CA-4068-BCC5-4D9F668828B8}" srcId="{721F11AC-B9DF-4103-B01A-29465E1F307E}" destId="{DBE929B8-75D6-4F7B-869E-3F27EB7CCB9F}" srcOrd="0" destOrd="0" parTransId="{78546677-8325-4537-9953-5E07E9A37527}" sibTransId="{5B02B844-5337-4247-B3B6-D51FD5FF1E78}"/>
    <dgm:cxn modelId="{FDFDF60E-1EF5-4BB7-89A2-512DC4792D49}" srcId="{721F11AC-B9DF-4103-B01A-29465E1F307E}" destId="{79DE9C30-9817-4FBE-B0A7-9A738F6BC8AB}" srcOrd="2" destOrd="0" parTransId="{6908604B-FB61-4EED-BD19-C0F598B41865}" sibTransId="{744C0D57-E7B7-40F7-A5D8-DA09209DB05F}"/>
    <dgm:cxn modelId="{E12BB68B-6315-49DB-91C4-381C1A9EC45A}" srcId="{721F11AC-B9DF-4103-B01A-29465E1F307E}" destId="{A9111B3E-7589-4671-84AF-F241CF01B258}" srcOrd="1" destOrd="0" parTransId="{AD5121EF-0A9F-4516-A210-3318F6B3FDCB}" sibTransId="{5521045C-516F-4265-978B-52534673A9E8}"/>
    <dgm:cxn modelId="{B03F4C57-A495-4DDB-B9EB-A088095F5F3C}" srcId="{721F11AC-B9DF-4103-B01A-29465E1F307E}" destId="{D3847E76-BDC4-447A-A9C6-82CFDF5E90DD}" srcOrd="3" destOrd="0" parTransId="{49AEE456-FFC3-4A00-B2E2-FF9EF26EB5F1}" sibTransId="{2B1BB379-9776-4E2B-8CDF-21974AFA66D4}"/>
    <dgm:cxn modelId="{4D2429E9-334B-406D-8423-81C3AB3D9D22}" type="presParOf" srcId="{649E98D2-8480-4001-BE80-80E458745EA2}" destId="{6ACD3569-0CFA-4735-981B-E1E51B7222EC}" srcOrd="0" destOrd="0" presId="urn:microsoft.com/office/officeart/2005/8/layout/default"/>
    <dgm:cxn modelId="{B4611885-0B53-4F83-B3A8-38AC2EFB54E8}" type="presParOf" srcId="{649E98D2-8480-4001-BE80-80E458745EA2}" destId="{2B42027B-D9F7-4DC8-ACB4-E7011A857BD5}" srcOrd="1" destOrd="0" presId="urn:microsoft.com/office/officeart/2005/8/layout/default"/>
    <dgm:cxn modelId="{BE926A43-011D-4699-AE16-8BCAC35AE843}" type="presParOf" srcId="{649E98D2-8480-4001-BE80-80E458745EA2}" destId="{312961ED-62C8-496D-89E3-BB1903C7FEE0}" srcOrd="2" destOrd="0" presId="urn:microsoft.com/office/officeart/2005/8/layout/default"/>
    <dgm:cxn modelId="{DEF5732D-83B1-4CC1-B72E-1BD20BB4337F}" type="presParOf" srcId="{649E98D2-8480-4001-BE80-80E458745EA2}" destId="{6D5E6671-0342-4EB0-9630-B69CEA3BC3DC}" srcOrd="3" destOrd="0" presId="urn:microsoft.com/office/officeart/2005/8/layout/default"/>
    <dgm:cxn modelId="{28037A17-C5DF-4959-9615-E805530C5F9C}" type="presParOf" srcId="{649E98D2-8480-4001-BE80-80E458745EA2}" destId="{8B0F9C1E-073B-4737-B947-1ECF2B9322D1}" srcOrd="4" destOrd="0" presId="urn:microsoft.com/office/officeart/2005/8/layout/default"/>
    <dgm:cxn modelId="{69B7A019-7FB4-4B5C-B950-D326A031BAA1}" type="presParOf" srcId="{649E98D2-8480-4001-BE80-80E458745EA2}" destId="{443034A7-5A17-438C-A21B-58B71C5DC2E9}" srcOrd="5" destOrd="0" presId="urn:microsoft.com/office/officeart/2005/8/layout/default"/>
    <dgm:cxn modelId="{B6D8A237-2603-4D8A-B72B-A2023B9D3838}" type="presParOf" srcId="{649E98D2-8480-4001-BE80-80E458745EA2}" destId="{B6FAEF3C-A814-4A4F-A68D-CAA5E0B93CAF}" srcOrd="6" destOrd="0" presId="urn:microsoft.com/office/officeart/2005/8/layout/default"/>
    <dgm:cxn modelId="{5156F133-F210-439F-B311-F77ABE501C1D}" type="presParOf" srcId="{649E98D2-8480-4001-BE80-80E458745EA2}" destId="{D56E63D1-E0F9-4469-B7B8-BD35FD8DF951}" srcOrd="7" destOrd="0" presId="urn:microsoft.com/office/officeart/2005/8/layout/default"/>
    <dgm:cxn modelId="{088FDB7A-AD2C-405E-B32D-408DB01753C8}" type="presParOf" srcId="{649E98D2-8480-4001-BE80-80E458745EA2}" destId="{9DC98504-4510-4C54-ADAF-BDD249959EE6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ACD3569-0CFA-4735-981B-E1E51B7222EC}">
      <dsp:nvSpPr>
        <dsp:cNvPr id="0" name=""/>
        <dsp:cNvSpPr/>
      </dsp:nvSpPr>
      <dsp:spPr>
        <a:xfrm>
          <a:off x="1077190" y="2071"/>
          <a:ext cx="2421247" cy="14527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b="0" kern="1200" dirty="0" smtClean="0">
              <a:solidFill>
                <a:schemeClr val="accent4">
                  <a:lumMod val="20000"/>
                  <a:lumOff val="80000"/>
                </a:schemeClr>
              </a:solidFill>
            </a:rPr>
            <a:t>ОВШ</a:t>
          </a:r>
          <a:r>
            <a:rPr lang="ru-RU" sz="3900" b="0" kern="1200" dirty="0" smtClean="0"/>
            <a:t> </a:t>
          </a:r>
          <a:endParaRPr lang="ru-RU" sz="3900" kern="1200" dirty="0"/>
        </a:p>
      </dsp:txBody>
      <dsp:txXfrm>
        <a:off x="1077190" y="2071"/>
        <a:ext cx="2421247" cy="1452748"/>
      </dsp:txXfrm>
    </dsp:sp>
    <dsp:sp modelId="{312961ED-62C8-496D-89E3-BB1903C7FEE0}">
      <dsp:nvSpPr>
        <dsp:cNvPr id="0" name=""/>
        <dsp:cNvSpPr/>
      </dsp:nvSpPr>
      <dsp:spPr>
        <a:xfrm>
          <a:off x="3740562" y="2071"/>
          <a:ext cx="2421247" cy="14527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>
              <a:solidFill>
                <a:schemeClr val="bg1"/>
              </a:solidFill>
            </a:rPr>
            <a:t>СОРКТАЧ</a:t>
          </a:r>
          <a:endParaRPr lang="ru-RU" sz="3900" kern="1200" dirty="0">
            <a:solidFill>
              <a:schemeClr val="bg1"/>
            </a:solidFill>
          </a:endParaRPr>
        </a:p>
      </dsp:txBody>
      <dsp:txXfrm>
        <a:off x="3740562" y="2071"/>
        <a:ext cx="2421247" cy="1452748"/>
      </dsp:txXfrm>
    </dsp:sp>
    <dsp:sp modelId="{8B0F9C1E-073B-4737-B947-1ECF2B9322D1}">
      <dsp:nvSpPr>
        <dsp:cNvPr id="0" name=""/>
        <dsp:cNvSpPr/>
      </dsp:nvSpPr>
      <dsp:spPr>
        <a:xfrm>
          <a:off x="1077190" y="1696944"/>
          <a:ext cx="2421247" cy="14527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>
              <a:solidFill>
                <a:schemeClr val="bg1"/>
              </a:solidFill>
            </a:rPr>
            <a:t>ЖСЕКОТ</a:t>
          </a:r>
          <a:endParaRPr lang="ru-RU" sz="3900" kern="1200" dirty="0">
            <a:solidFill>
              <a:schemeClr val="bg1"/>
            </a:solidFill>
          </a:endParaRPr>
        </a:p>
      </dsp:txBody>
      <dsp:txXfrm>
        <a:off x="1077190" y="1696944"/>
        <a:ext cx="2421247" cy="1452748"/>
      </dsp:txXfrm>
    </dsp:sp>
    <dsp:sp modelId="{B6FAEF3C-A814-4A4F-A68D-CAA5E0B93CAF}">
      <dsp:nvSpPr>
        <dsp:cNvPr id="0" name=""/>
        <dsp:cNvSpPr/>
      </dsp:nvSpPr>
      <dsp:spPr>
        <a:xfrm>
          <a:off x="3740562" y="1696944"/>
          <a:ext cx="2421247" cy="14527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b="0" kern="1200" dirty="0" smtClean="0">
              <a:solidFill>
                <a:schemeClr val="bg1"/>
              </a:solidFill>
            </a:rPr>
            <a:t>НДАИЛ  стежка</a:t>
          </a:r>
          <a:endParaRPr lang="ru-RU" sz="3900" kern="1200" dirty="0">
            <a:solidFill>
              <a:schemeClr val="bg1"/>
            </a:solidFill>
          </a:endParaRPr>
        </a:p>
      </dsp:txBody>
      <dsp:txXfrm>
        <a:off x="3740562" y="1696944"/>
        <a:ext cx="2421247" cy="1452748"/>
      </dsp:txXfrm>
    </dsp:sp>
    <dsp:sp modelId="{9DC98504-4510-4C54-ADAF-BDD249959EE6}">
      <dsp:nvSpPr>
        <dsp:cNvPr id="0" name=""/>
        <dsp:cNvSpPr/>
      </dsp:nvSpPr>
      <dsp:spPr>
        <a:xfrm>
          <a:off x="2408876" y="3391818"/>
          <a:ext cx="2421247" cy="14527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>
              <a:solidFill>
                <a:schemeClr val="bg1"/>
              </a:solidFill>
            </a:rPr>
            <a:t>ИРШНИА шва</a:t>
          </a:r>
          <a:endParaRPr lang="ru-RU" sz="3900" kern="1200" dirty="0">
            <a:solidFill>
              <a:schemeClr val="bg1"/>
            </a:solidFill>
          </a:endParaRPr>
        </a:p>
      </dsp:txBody>
      <dsp:txXfrm>
        <a:off x="2408876" y="3391818"/>
        <a:ext cx="2421247" cy="145274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ACD3569-0CFA-4735-981B-E1E51B7222EC}">
      <dsp:nvSpPr>
        <dsp:cNvPr id="0" name=""/>
        <dsp:cNvSpPr/>
      </dsp:nvSpPr>
      <dsp:spPr>
        <a:xfrm>
          <a:off x="1077190" y="2071"/>
          <a:ext cx="2421247" cy="14527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b="0" kern="1200" dirty="0" smtClean="0"/>
            <a:t>ШОВ </a:t>
          </a:r>
          <a:endParaRPr lang="ru-RU" sz="3900" kern="1200" dirty="0"/>
        </a:p>
      </dsp:txBody>
      <dsp:txXfrm>
        <a:off x="1077190" y="2071"/>
        <a:ext cx="2421247" cy="1452748"/>
      </dsp:txXfrm>
    </dsp:sp>
    <dsp:sp modelId="{312961ED-62C8-496D-89E3-BB1903C7FEE0}">
      <dsp:nvSpPr>
        <dsp:cNvPr id="0" name=""/>
        <dsp:cNvSpPr/>
      </dsp:nvSpPr>
      <dsp:spPr>
        <a:xfrm>
          <a:off x="3740562" y="2071"/>
          <a:ext cx="2421247" cy="14527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>
              <a:solidFill>
                <a:schemeClr val="bg1"/>
              </a:solidFill>
            </a:rPr>
            <a:t>СТРОЧКА</a:t>
          </a:r>
          <a:endParaRPr lang="ru-RU" sz="3900" kern="1200" dirty="0">
            <a:solidFill>
              <a:schemeClr val="bg1"/>
            </a:solidFill>
          </a:endParaRPr>
        </a:p>
      </dsp:txBody>
      <dsp:txXfrm>
        <a:off x="3740562" y="2071"/>
        <a:ext cx="2421247" cy="1452748"/>
      </dsp:txXfrm>
    </dsp:sp>
    <dsp:sp modelId="{8B0F9C1E-073B-4737-B947-1ECF2B9322D1}">
      <dsp:nvSpPr>
        <dsp:cNvPr id="0" name=""/>
        <dsp:cNvSpPr/>
      </dsp:nvSpPr>
      <dsp:spPr>
        <a:xfrm>
          <a:off x="1077190" y="1696944"/>
          <a:ext cx="2421247" cy="14527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>
              <a:solidFill>
                <a:schemeClr val="bg1"/>
              </a:solidFill>
            </a:rPr>
            <a:t>СТЕЖОК</a:t>
          </a:r>
          <a:endParaRPr lang="ru-RU" sz="3900" kern="1200" dirty="0">
            <a:solidFill>
              <a:schemeClr val="bg1"/>
            </a:solidFill>
          </a:endParaRPr>
        </a:p>
      </dsp:txBody>
      <dsp:txXfrm>
        <a:off x="1077190" y="1696944"/>
        <a:ext cx="2421247" cy="1452748"/>
      </dsp:txXfrm>
    </dsp:sp>
    <dsp:sp modelId="{B6FAEF3C-A814-4A4F-A68D-CAA5E0B93CAF}">
      <dsp:nvSpPr>
        <dsp:cNvPr id="0" name=""/>
        <dsp:cNvSpPr/>
      </dsp:nvSpPr>
      <dsp:spPr>
        <a:xfrm>
          <a:off x="3740562" y="1696944"/>
          <a:ext cx="2421247" cy="14527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b="0" kern="1200" dirty="0" smtClean="0">
              <a:solidFill>
                <a:schemeClr val="bg1"/>
              </a:solidFill>
            </a:rPr>
            <a:t>ДЛИНА  стежка</a:t>
          </a:r>
          <a:endParaRPr lang="ru-RU" sz="3900" kern="1200" dirty="0">
            <a:solidFill>
              <a:schemeClr val="bg1"/>
            </a:solidFill>
          </a:endParaRPr>
        </a:p>
      </dsp:txBody>
      <dsp:txXfrm>
        <a:off x="3740562" y="1696944"/>
        <a:ext cx="2421247" cy="1452748"/>
      </dsp:txXfrm>
    </dsp:sp>
    <dsp:sp modelId="{9DC98504-4510-4C54-ADAF-BDD249959EE6}">
      <dsp:nvSpPr>
        <dsp:cNvPr id="0" name=""/>
        <dsp:cNvSpPr/>
      </dsp:nvSpPr>
      <dsp:spPr>
        <a:xfrm>
          <a:off x="2408876" y="3391818"/>
          <a:ext cx="2421247" cy="14527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>
              <a:solidFill>
                <a:schemeClr val="bg1"/>
              </a:solidFill>
            </a:rPr>
            <a:t>ШИРИНА шва</a:t>
          </a:r>
          <a:endParaRPr lang="ru-RU" sz="3900" kern="1200" dirty="0">
            <a:solidFill>
              <a:schemeClr val="bg1"/>
            </a:solidFill>
          </a:endParaRPr>
        </a:p>
      </dsp:txBody>
      <dsp:txXfrm>
        <a:off x="2408876" y="3391818"/>
        <a:ext cx="2421247" cy="14527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86A777-99BE-42AA-96FB-DF43134B0BC5}" type="datetimeFigureOut">
              <a:rPr lang="ru-RU" smtClean="0"/>
              <a:pPr/>
              <a:t>12.02.2012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E3D3BB-33F5-48CF-814E-DFB02330C59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E3D3BB-33F5-48CF-814E-DFB02330C59F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E3D3BB-33F5-48CF-814E-DFB02330C59F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E3D3BB-33F5-48CF-814E-DFB02330C59F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2/12/2012</a:t>
            </a:fld>
            <a:endParaRPr lang="en-US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2/12/2012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2/12/2012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2/12/2012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2/12/2012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2/12/2012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2/12/2012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2/12/2012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2/12/2012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2/12/2012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2/12/2012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2/12/2012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/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9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12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11" Type="http://schemas.openxmlformats.org/officeDocument/2006/relationships/image" Target="../media/image17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Relationship Id="rId1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200400" cy="3505200"/>
          </a:xfrm>
          <a:prstGeom prst="rect">
            <a:avLst/>
          </a:prstGeom>
        </p:spPr>
      </p:pic>
      <p:pic>
        <p:nvPicPr>
          <p:cNvPr id="5" name="Рисунок 4" descr="gallery_24114_3278_1667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505201"/>
            <a:ext cx="4114800" cy="3352800"/>
          </a:xfrm>
          <a:prstGeom prst="rect">
            <a:avLst/>
          </a:prstGeom>
        </p:spPr>
      </p:pic>
      <p:pic>
        <p:nvPicPr>
          <p:cNvPr id="6" name="Рисунок 5" descr="i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00400" y="0"/>
            <a:ext cx="2667000" cy="3505200"/>
          </a:xfrm>
          <a:prstGeom prst="rect">
            <a:avLst/>
          </a:prstGeom>
        </p:spPr>
      </p:pic>
      <p:pic>
        <p:nvPicPr>
          <p:cNvPr id="7" name="Рисунок 6" descr="normal_%D4%EE%F2%EE043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067175" y="3505200"/>
            <a:ext cx="5076825" cy="3352800"/>
          </a:xfrm>
          <a:prstGeom prst="rect">
            <a:avLst/>
          </a:prstGeom>
        </p:spPr>
      </p:pic>
      <p:pic>
        <p:nvPicPr>
          <p:cNvPr id="8" name="Рисунок 7" descr="зая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867400" y="0"/>
            <a:ext cx="3276600" cy="3505200"/>
          </a:xfrm>
          <a:prstGeom prst="rect">
            <a:avLst/>
          </a:prstGeom>
        </p:spPr>
      </p:pic>
      <p:sp>
        <p:nvSpPr>
          <p:cNvPr id="9" name="Овал 8"/>
          <p:cNvSpPr/>
          <p:nvPr/>
        </p:nvSpPr>
        <p:spPr>
          <a:xfrm>
            <a:off x="4495800" y="3276600"/>
            <a:ext cx="1371600" cy="2286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Спасибо </a:t>
            </a:r>
            <a:r>
              <a:rPr lang="ru-RU" smtClean="0"/>
              <a:t>за работу</a:t>
            </a:r>
            <a:endParaRPr lang="ru-RU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Тема урока: «Путешествие в страну игрушек»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Учитель технологии и ОБЖ: Зайцева Татьяна Евгеньевна</a:t>
            </a: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975360"/>
          </a:xfrm>
        </p:spPr>
        <p:txBody>
          <a:bodyPr/>
          <a:lstStyle/>
          <a:p>
            <a:pPr algn="ctr"/>
            <a:r>
              <a:rPr lang="ru-RU" dirty="0" smtClean="0"/>
              <a:t>Путаница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9725"/>
          <a:ext cx="7239000" cy="484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975360"/>
          </a:xfrm>
        </p:spPr>
        <p:txBody>
          <a:bodyPr/>
          <a:lstStyle/>
          <a:p>
            <a:pPr algn="ctr"/>
            <a:r>
              <a:rPr lang="ru-RU" dirty="0" smtClean="0"/>
              <a:t>Путаница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9725"/>
          <a:ext cx="7239000" cy="484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приложение 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3400" y="1524000"/>
            <a:ext cx="6934200" cy="48768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Стежки И СТРОЧКИ</a:t>
            </a: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914400" y="3200400"/>
            <a:ext cx="1600200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124200" y="3200400"/>
            <a:ext cx="1676400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5257800" y="3200400"/>
            <a:ext cx="1600200" cy="76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990600" y="5791200"/>
            <a:ext cx="13716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124200" y="5791200"/>
            <a:ext cx="1447800" cy="609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5334000" y="5638800"/>
            <a:ext cx="1600200" cy="685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приложение 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3400" y="1524000"/>
            <a:ext cx="6934200" cy="48768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Стежки И СТРОЧКИ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/>
              <a:t>ПРАВИЛА ТЕХНИКИ БЕЗОПАСНОСТИ</a:t>
            </a:r>
            <a:br>
              <a:rPr lang="ru-RU" sz="3600" dirty="0" smtClean="0"/>
            </a:br>
            <a:r>
              <a:rPr lang="ru-RU" sz="3600" u="sng" dirty="0" smtClean="0"/>
              <a:t>ПРИ ВЫПОЛНЕНИИ РУЧНЫХ РАБОТ.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9200"/>
            <a:ext cx="7239000" cy="5236536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 </a:t>
            </a:r>
            <a:r>
              <a:rPr lang="ru-RU" b="1" dirty="0" smtClean="0"/>
              <a:t>1. </a:t>
            </a:r>
            <a:r>
              <a:rPr lang="ru-RU" b="1" u="sng" dirty="0" smtClean="0"/>
              <a:t>Опасности в работе:</a:t>
            </a:r>
            <a:endParaRPr lang="ru-RU" dirty="0" smtClean="0"/>
          </a:p>
          <a:p>
            <a:pPr lvl="0"/>
            <a:r>
              <a:rPr lang="ru-RU" b="1" dirty="0" smtClean="0"/>
              <a:t>Повреждение пальцев иглой или булавками;</a:t>
            </a:r>
            <a:endParaRPr lang="ru-RU" dirty="0" smtClean="0"/>
          </a:p>
          <a:p>
            <a:pPr lvl="0"/>
            <a:r>
              <a:rPr lang="ru-RU" b="1" dirty="0" smtClean="0"/>
              <a:t>Травма руки ножницами;</a:t>
            </a:r>
            <a:endParaRPr lang="ru-RU" dirty="0" smtClean="0"/>
          </a:p>
          <a:p>
            <a:pPr lvl="0"/>
            <a:r>
              <a:rPr lang="ru-RU" b="1" dirty="0" smtClean="0"/>
              <a:t>Травма глаз.</a:t>
            </a:r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b="1" dirty="0" smtClean="0"/>
              <a:t>2. </a:t>
            </a:r>
            <a:r>
              <a:rPr lang="ru-RU" b="1" u="sng" dirty="0" smtClean="0"/>
              <a:t>Что нужно сделать до начала работы:</a:t>
            </a:r>
            <a:endParaRPr lang="ru-RU" dirty="0" smtClean="0"/>
          </a:p>
          <a:p>
            <a:pPr lvl="0"/>
            <a:r>
              <a:rPr lang="ru-RU" b="1" dirty="0" smtClean="0"/>
              <a:t>Посчитать количество иголок и булавок в игольнице;</a:t>
            </a:r>
            <a:endParaRPr lang="ru-RU" dirty="0" smtClean="0"/>
          </a:p>
          <a:p>
            <a:pPr lvl="0"/>
            <a:r>
              <a:rPr lang="ru-RU" b="1" dirty="0" smtClean="0"/>
              <a:t>Положить инструменты и приспособления в отведенное для них место.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 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3. </a:t>
            </a:r>
            <a:r>
              <a:rPr lang="ru-RU" b="1" u="sng" dirty="0" smtClean="0"/>
              <a:t>Что нужно делать во время работы:</a:t>
            </a:r>
            <a:endParaRPr lang="ru-RU" dirty="0" smtClean="0"/>
          </a:p>
          <a:p>
            <a:pPr lvl="0"/>
            <a:r>
              <a:rPr lang="ru-RU" b="1" dirty="0" smtClean="0"/>
              <a:t>Быть внимательной к работе;</a:t>
            </a:r>
            <a:endParaRPr lang="ru-RU" dirty="0" smtClean="0"/>
          </a:p>
          <a:p>
            <a:pPr lvl="0"/>
            <a:r>
              <a:rPr lang="ru-RU" b="1" dirty="0" smtClean="0"/>
              <a:t>Класть ножницы справа только с сомкнутыми лезвиями и кольцами вперед.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 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4</a:t>
            </a:r>
            <a:r>
              <a:rPr lang="ru-RU" b="1" u="sng" dirty="0" smtClean="0"/>
              <a:t>. Что нужно сделать по окончании работы:</a:t>
            </a:r>
            <a:endParaRPr lang="ru-RU" dirty="0" smtClean="0"/>
          </a:p>
          <a:p>
            <a:pPr lvl="0"/>
            <a:r>
              <a:rPr lang="ru-RU" b="1" dirty="0" smtClean="0"/>
              <a:t>Посчитать количество иголок и булавок в игольнице. Их должно быть столько, сколько было в начале работе;</a:t>
            </a:r>
            <a:endParaRPr lang="ru-RU" dirty="0" smtClean="0"/>
          </a:p>
          <a:p>
            <a:pPr lvl="0"/>
            <a:r>
              <a:rPr lang="ru-RU" b="1" dirty="0" smtClean="0"/>
              <a:t>Убрать рабочее место.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Правильна посадка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676400"/>
            <a:ext cx="5105400" cy="490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8" name="Picture 4" descr="G:\тв проект\Новая папка\носок 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457201"/>
            <a:ext cx="1981200" cy="2057400"/>
          </a:xfrm>
          <a:prstGeom prst="rect">
            <a:avLst/>
          </a:prstGeom>
          <a:noFill/>
        </p:spPr>
      </p:pic>
      <p:pic>
        <p:nvPicPr>
          <p:cNvPr id="1029" name="Picture 5" descr="G:\тв проект\Новая папка\носок 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4600" y="457200"/>
            <a:ext cx="1905000" cy="2057400"/>
          </a:xfrm>
          <a:prstGeom prst="rect">
            <a:avLst/>
          </a:prstGeom>
          <a:noFill/>
        </p:spPr>
      </p:pic>
      <p:pic>
        <p:nvPicPr>
          <p:cNvPr id="1030" name="Picture 6" descr="G:\тв проект\Новая папка\x_a903b55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5800" y="457200"/>
            <a:ext cx="2057400" cy="2057400"/>
          </a:xfrm>
          <a:prstGeom prst="rect">
            <a:avLst/>
          </a:prstGeom>
          <a:noFill/>
        </p:spPr>
      </p:pic>
      <p:pic>
        <p:nvPicPr>
          <p:cNvPr id="1031" name="Picture 7" descr="G:\тв проект\Новая папка\x_fcd196d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29400" y="457200"/>
            <a:ext cx="1905000" cy="2057400"/>
          </a:xfrm>
          <a:prstGeom prst="rect">
            <a:avLst/>
          </a:prstGeom>
          <a:noFill/>
        </p:spPr>
      </p:pic>
      <p:pic>
        <p:nvPicPr>
          <p:cNvPr id="1032" name="Picture 8" descr="G:\тв проект\Новая папка\x_08cd1da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00" y="2590800"/>
            <a:ext cx="1981200" cy="1907822"/>
          </a:xfrm>
          <a:prstGeom prst="rect">
            <a:avLst/>
          </a:prstGeom>
          <a:noFill/>
        </p:spPr>
      </p:pic>
      <p:pic>
        <p:nvPicPr>
          <p:cNvPr id="1033" name="Picture 9" descr="G:\тв проект\Новая папка\x_21a2819f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14600" y="2590800"/>
            <a:ext cx="1975556" cy="1905000"/>
          </a:xfrm>
          <a:prstGeom prst="rect">
            <a:avLst/>
          </a:prstGeom>
          <a:noFill/>
        </p:spPr>
      </p:pic>
      <p:pic>
        <p:nvPicPr>
          <p:cNvPr id="1034" name="Picture 10" descr="G:\тв проект\Новая папка\x_1b9fa2c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572000" y="2514600"/>
            <a:ext cx="1930400" cy="1981200"/>
          </a:xfrm>
          <a:prstGeom prst="rect">
            <a:avLst/>
          </a:prstGeom>
          <a:noFill/>
        </p:spPr>
      </p:pic>
      <p:pic>
        <p:nvPicPr>
          <p:cNvPr id="1035" name="Picture 11" descr="G:\тв проект\Новая папка\x_aff485cf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629400" y="2590800"/>
            <a:ext cx="1905000" cy="1885950"/>
          </a:xfrm>
          <a:prstGeom prst="rect">
            <a:avLst/>
          </a:prstGeom>
          <a:noFill/>
        </p:spPr>
      </p:pic>
      <p:pic>
        <p:nvPicPr>
          <p:cNvPr id="1036" name="Picture 12" descr="G:\тв проект\Новая папка\P291111_21.16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57200" y="4572000"/>
            <a:ext cx="1981200" cy="1905000"/>
          </a:xfrm>
          <a:prstGeom prst="rect">
            <a:avLst/>
          </a:prstGeom>
          <a:noFill/>
        </p:spPr>
      </p:pic>
      <p:pic>
        <p:nvPicPr>
          <p:cNvPr id="1037" name="Picture 13" descr="G:\тв проект\Новая папка\x_1d8f62cf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514601" y="4572000"/>
            <a:ext cx="1981200" cy="1905000"/>
          </a:xfrm>
          <a:prstGeom prst="rect">
            <a:avLst/>
          </a:prstGeom>
          <a:noFill/>
        </p:spPr>
      </p:pic>
      <p:pic>
        <p:nvPicPr>
          <p:cNvPr id="1038" name="Picture 14" descr="G:\тв проект\Новая папка\носки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572000" y="4572000"/>
            <a:ext cx="1981200" cy="1905000"/>
          </a:xfrm>
          <a:prstGeom prst="rect">
            <a:avLst/>
          </a:prstGeom>
          <a:noFill/>
        </p:spPr>
      </p:pic>
      <p:pic>
        <p:nvPicPr>
          <p:cNvPr id="1039" name="Picture 15" descr="G:\тв проект\Новая папка\зая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629400" y="4572000"/>
            <a:ext cx="1928812" cy="1904999"/>
          </a:xfrm>
          <a:prstGeom prst="rect">
            <a:avLst/>
          </a:prstGeom>
          <a:noFill/>
        </p:spPr>
      </p:pic>
      <p:sp>
        <p:nvSpPr>
          <p:cNvPr id="22" name="TextBox 21"/>
          <p:cNvSpPr txBox="1"/>
          <p:nvPr/>
        </p:nvSpPr>
        <p:spPr>
          <a:xfrm>
            <a:off x="2133600" y="609600"/>
            <a:ext cx="304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4114800" y="609600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6172200" y="685800"/>
            <a:ext cx="3371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8305800" y="685800"/>
            <a:ext cx="260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2057400" y="2895600"/>
            <a:ext cx="3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5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114800" y="28194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28" name="TextBox 27"/>
          <p:cNvSpPr txBox="1"/>
          <p:nvPr/>
        </p:nvSpPr>
        <p:spPr>
          <a:xfrm>
            <a:off x="6096000" y="2819400"/>
            <a:ext cx="560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>
            <a:off x="8077200" y="2895600"/>
            <a:ext cx="3371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8</a:t>
            </a:r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1981200" y="4724400"/>
            <a:ext cx="533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9</a:t>
            </a:r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4038600" y="4724400"/>
            <a:ext cx="708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10</a:t>
            </a:r>
            <a:endParaRPr lang="ru-RU" dirty="0"/>
          </a:p>
        </p:txBody>
      </p:sp>
      <p:sp>
        <p:nvSpPr>
          <p:cNvPr id="32" name="TextBox 31"/>
          <p:cNvSpPr txBox="1"/>
          <p:nvPr/>
        </p:nvSpPr>
        <p:spPr>
          <a:xfrm>
            <a:off x="6019800" y="4724400"/>
            <a:ext cx="632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11</a:t>
            </a:r>
            <a:endParaRPr lang="ru-RU" dirty="0"/>
          </a:p>
        </p:txBody>
      </p:sp>
      <p:sp>
        <p:nvSpPr>
          <p:cNvPr id="33" name="TextBox 32"/>
          <p:cNvSpPr txBox="1"/>
          <p:nvPr/>
        </p:nvSpPr>
        <p:spPr>
          <a:xfrm>
            <a:off x="8153400" y="4724400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12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400</TotalTime>
  <Words>62</Words>
  <Application>Microsoft Office PowerPoint</Application>
  <PresentationFormat>Экран (4:3)</PresentationFormat>
  <Paragraphs>50</Paragraphs>
  <Slides>10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Изящная</vt:lpstr>
      <vt:lpstr>Слайд 1</vt:lpstr>
      <vt:lpstr>Тема урока: «Путешествие в страну игрушек» </vt:lpstr>
      <vt:lpstr>Путаница</vt:lpstr>
      <vt:lpstr>Путаница</vt:lpstr>
      <vt:lpstr>Стежки И СТРОЧКИ</vt:lpstr>
      <vt:lpstr>Стежки И СТРОЧКИ</vt:lpstr>
      <vt:lpstr>ПРАВИЛА ТЕХНИКИ БЕЗОПАСНОСТИ ПРИ ВЫПОЛНЕНИИ РУЧНЫХ РАБОТ. </vt:lpstr>
      <vt:lpstr>Правильна посадка</vt:lpstr>
      <vt:lpstr>Слайд 9</vt:lpstr>
      <vt:lpstr>Спасибо за работу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урока: «Путешествие в страну игрушек» </dc:title>
  <dc:creator/>
  <cp:lastModifiedBy>1205</cp:lastModifiedBy>
  <cp:revision>52</cp:revision>
  <dcterms:created xsi:type="dcterms:W3CDTF">2006-08-16T00:00:00Z</dcterms:created>
  <dcterms:modified xsi:type="dcterms:W3CDTF">2012-02-12T14:17:44Z</dcterms:modified>
</cp:coreProperties>
</file>