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68" r:id="rId4"/>
    <p:sldId id="259" r:id="rId5"/>
    <p:sldId id="260" r:id="rId6"/>
    <p:sldId id="261" r:id="rId7"/>
    <p:sldId id="264" r:id="rId8"/>
    <p:sldId id="265" r:id="rId9"/>
    <p:sldId id="267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20"/>
    <p:restoredTop sz="75823" autoAdjust="0"/>
  </p:normalViewPr>
  <p:slideViewPr>
    <p:cSldViewPr>
      <p:cViewPr varScale="1">
        <p:scale>
          <a:sx n="89" d="100"/>
          <a:sy n="89" d="100"/>
        </p:scale>
        <p:origin x="-9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1C85FC-9369-40DD-8BA0-F2EB031A62AC}" type="datetimeFigureOut">
              <a:rPr lang="ru-RU" smtClean="0"/>
              <a:pPr/>
              <a:t>11.12.2012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4C018C-CA95-4EDE-B58D-0BC2686D92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Вычислительные сети: создавались на базе  </a:t>
            </a:r>
            <a:r>
              <a:rPr lang="ru-RU" dirty="0" err="1" smtClean="0"/>
              <a:t>супер</a:t>
            </a:r>
            <a:r>
              <a:rPr lang="ru-RU" dirty="0" smtClean="0"/>
              <a:t>  ЭВМ и удаленных терминалов с целью организации многопользовательского и </a:t>
            </a:r>
            <a:r>
              <a:rPr lang="ru-RU" dirty="0" err="1" smtClean="0"/>
              <a:t>многопотокового</a:t>
            </a:r>
            <a:r>
              <a:rPr lang="ru-RU" dirty="0" smtClean="0"/>
              <a:t>  вычислительного процесса.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C018C-CA95-4EDE-B58D-0BC2686D92F0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ABBE963-3839-4790-B2AD-3A07E0D874B1}" type="datetime1">
              <a:rPr lang="ru-RU" smtClean="0"/>
              <a:pPr/>
              <a:t>11.12.2012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60601B8-E039-4849-94D9-9AB44B6FBD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ACA346-EED2-447B-B8DC-2230852C2696}" type="datetime1">
              <a:rPr lang="ru-RU" smtClean="0"/>
              <a:pPr/>
              <a:t>11.12.2012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0601B8-E039-4849-94D9-9AB44B6FBD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BD6E4D-005E-4B77-9AE6-26A45E799227}" type="datetime1">
              <a:rPr lang="ru-RU" smtClean="0"/>
              <a:pPr/>
              <a:t>11.12.2012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0601B8-E039-4849-94D9-9AB44B6FBD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D572A8-E007-440E-A0EF-287253CD394F}" type="datetime1">
              <a:rPr lang="ru-RU" smtClean="0"/>
              <a:pPr/>
              <a:t>11.12.2012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0601B8-E039-4849-94D9-9AB44B6FBD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med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8B4F53-7BFA-40D8-8BE8-C529FE91E8CE}" type="datetime1">
              <a:rPr lang="ru-RU" smtClean="0"/>
              <a:pPr/>
              <a:t>11.12.2012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0601B8-E039-4849-94D9-9AB44B6FBD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9F2380-BC7D-4C1B-B9EA-E507CC6677C1}" type="datetime1">
              <a:rPr lang="ru-RU" smtClean="0"/>
              <a:pPr/>
              <a:t>11.12.2012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0601B8-E039-4849-94D9-9AB44B6FBD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5016E47-CFB3-42CC-80AF-1556B7E50F1E}" type="datetime1">
              <a:rPr lang="ru-RU" smtClean="0"/>
              <a:pPr/>
              <a:t>11.12.2012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0601B8-E039-4849-94D9-9AB44B6FBD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93012EB-4513-421E-94EC-E77205331A54}" type="datetime1">
              <a:rPr lang="ru-RU" smtClean="0"/>
              <a:pPr/>
              <a:t>11.12.2012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0601B8-E039-4849-94D9-9AB44B6FBD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5F6F50-21C1-4C43-BB03-6F149D113FBF}" type="datetime1">
              <a:rPr lang="ru-RU" smtClean="0"/>
              <a:pPr/>
              <a:t>11.12.2012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0601B8-E039-4849-94D9-9AB44B6FBD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B32AB28-8310-4371-8A16-9392BECBD93B}" type="datetime1">
              <a:rPr lang="ru-RU" smtClean="0"/>
              <a:pPr/>
              <a:t>11.12.2012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0601B8-E039-4849-94D9-9AB44B6FBD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09AB5C8-8071-485D-A201-B9DF51A43BB6}" type="datetime1">
              <a:rPr lang="ru-RU" smtClean="0"/>
              <a:pPr/>
              <a:t>11.12.2012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60601B8-E039-4849-94D9-9AB44B6FBD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4025F77B-6677-4283-BCBA-B98B34E8AA95}" type="datetime1">
              <a:rPr lang="ru-RU" smtClean="0"/>
              <a:pPr/>
              <a:t>11.12.2012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960601B8-E039-4849-94D9-9AB44B6FBDB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randomBar dir="vert"/>
  </p:transition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learnquest.typepad.com/.a/6a01287778d339970c0133f32db3af970b-800wi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jpeg"/><Relationship Id="rId5" Type="http://schemas.openxmlformats.org/officeDocument/2006/relationships/hyperlink" Target="http://images.yandex.ru/yandsearch?img_url=cs301512.userapi.com/v301512699/4260/dOxV2-faK5M.jpg&amp;iorient=&amp;icolor=&amp;site=&amp;text=%D1%85%D1%80%D0%B0%D0%BD%D0%B8%D0%BB%D0%B8%D1%89%D0%B0%20%D0%B4%D0%BE%D0%BA%D1%83%D0%BC%D0%B5%D0%BD%D1%82%D0%BE%D0%B2&amp;wp=&amp;pos=0&amp;isize=&amp;type=&amp;recent=&amp;rpt=simage&amp;itype=&amp;nojs=1" TargetMode="Externa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xreferat.ru/image/33/1305987784_3.png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images.yandex.ru/yandsearch?img_url=www.metaprom.ru/board_foto/1314509816foto1_big.jpg&amp;iorient=&amp;icolor=&amp;site=&amp;text=%D0%B2%D0%B8%D1%82%D0%B0%D1%8F%20%D0%BF%D0%B0%D1%80%D0%B0%20&amp;recent=&amp;type=&amp;isize=large&amp;pos=10&amp;rpt=simage&amp;itype=&amp;nojs=1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hyperlink" Target="http://images.yandex.ru/yandsearch?img_url=darudar.org/var/files/img/1e/3a/1e3a74c77184c0aa12a1175f6299ecf4_600.jpg&amp;iorient=&amp;icolor=&amp;p=1&amp;site=&amp;text=%D0%B2%D0%B8%D1%82%D0%B0%D1%8F%20%D0%BF%D0%B0%D1%80%D0%B0&amp;pos=46&amp;isize=large&amp;type=&amp;recent=&amp;rpt=simage&amp;itype=&amp;nojs=1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428604"/>
            <a:ext cx="7772400" cy="1829761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Информационно -вычислительные сети</a:t>
            </a:r>
            <a:endParaRPr lang="ru-RU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28860" y="3286124"/>
            <a:ext cx="6500858" cy="1857387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Выполнила студентка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курса 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ГБОУ СПО Баймакский сельскохозяйственный техникум </a:t>
            </a:r>
          </a:p>
          <a:p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Булатова Юлия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601B8-E039-4849-94D9-9AB44B6FBDB6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483432" cy="5429288"/>
          </a:xfrm>
        </p:spPr>
        <p:txBody>
          <a:bodyPr>
            <a:normAutofit/>
          </a:bodyPr>
          <a:lstStyle/>
          <a:p>
            <a:pPr indent="361950"/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Компьютерная сеть </a:t>
            </a:r>
            <a:r>
              <a:rPr lang="ru-RU" sz="2400" b="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- это совокупность связанных каналами передачи данных компьютеров, позволяющая разделять аппаратные ресурсы, информацию и программные средства . </a:t>
            </a:r>
            <a:br>
              <a:rPr lang="ru-RU" sz="2400" b="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Основное назначение сетей - </a:t>
            </a:r>
            <a:r>
              <a:rPr lang="ru-RU" sz="2400" b="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обеспечение  простого,  удобного и надежного доступа пользователей к сетевым ресурсам, организация их коллективного использования с высокой производительностью, достигаемой за счет большого количества несложных и недорогих сетевых рабочих станций.</a:t>
            </a:r>
            <a:endParaRPr lang="ru-RU" sz="2400" b="0" dirty="0"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601B8-E039-4849-94D9-9AB44B6FBDB6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 назначению сети бывают</a:t>
            </a:r>
            <a:r>
              <a:rPr lang="en-US" sz="32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…</a:t>
            </a:r>
            <a:endParaRPr lang="ru-RU" sz="32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71473" y="1444295"/>
            <a:ext cx="8115328" cy="1413202"/>
          </a:xfrm>
        </p:spPr>
        <p:txBody>
          <a:bodyPr/>
          <a:lstStyle/>
          <a:p>
            <a:pPr marL="0" indent="35560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Информационные сети предназначены для сбора, обработки и передачи информации. К ним относятся распределенные  базы данных и хранилища документов.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://learnquest.typepad.com/.a/6a01287778d339970c0133f32db3af970b-800wi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71472" y="3071810"/>
            <a:ext cx="3429024" cy="2868492"/>
          </a:xfrm>
          <a:prstGeom prst="rect">
            <a:avLst/>
          </a:prstGeom>
          <a:noFill/>
        </p:spPr>
      </p:pic>
      <p:pic>
        <p:nvPicPr>
          <p:cNvPr id="3076" name="Picture 4" descr="http://im7-tub-ru.yandex.net/i?id=98749462-08-72&amp;n=21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929190" y="3071810"/>
            <a:ext cx="3643338" cy="2857520"/>
          </a:xfrm>
          <a:prstGeom prst="rect">
            <a:avLst/>
          </a:prstGeom>
          <a:noFill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601B8-E039-4849-94D9-9AB44B6FBDB6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8043890" cy="4525963"/>
          </a:xfrm>
        </p:spPr>
        <p:txBody>
          <a:bodyPr>
            <a:normAutofit/>
          </a:bodyPr>
          <a:lstStyle/>
          <a:p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Однораговые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сети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содержат, как правило до 10 компьютеров, причем все компьютеры равноправны, т.е. могут быть как клиентами, так и серверами друг для друга.</a:t>
            </a:r>
          </a:p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Сети на основе  сервера .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 работе в сети больше 10 компьютеров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одноранговые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сети неэффективны вследствие низкой производительности.</a:t>
            </a:r>
            <a:endParaRPr lang="ru-RU" b="1" u="sng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 способу разделения и хранения информации сети делят на 2 типа:</a:t>
            </a:r>
            <a:br>
              <a:rPr lang="ru-RU" sz="2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sz="24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601B8-E039-4849-94D9-9AB44B6FBDB6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  <p:transition spd="med"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33413" indent="-523875">
              <a:buFont typeface="Wingdings" pitchFamily="2" charset="2"/>
              <a:buChar char="Ø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Локальные  сети :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ЭВМ связывают рабочие станции в одном или нескольких помещениях предприятия.</a:t>
            </a:r>
          </a:p>
          <a:p>
            <a:pPr marL="633413" indent="-523875">
              <a:buFont typeface="Wingdings" pitchFamily="2" charset="2"/>
              <a:buChar char="Ø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Сети масштаба предприятия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 к которым относятся и региональные сети.</a:t>
            </a:r>
          </a:p>
          <a:p>
            <a:pPr marL="633413" indent="-523875">
              <a:buFont typeface="Wingdings" pitchFamily="2" charset="2"/>
              <a:buChar char="Ø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Глобальные сети: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принято называть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INTERNET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хотя существует глобальные специализированные сети. </a:t>
            </a:r>
            <a:endParaRPr lang="ru-RU" sz="28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 пространственной </a:t>
            </a:r>
            <a:r>
              <a:rPr lang="ru-RU" sz="2800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распределенности</a:t>
            </a:r>
            <a:r>
              <a:rPr lang="ru-RU" sz="28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сети бывают:</a:t>
            </a:r>
            <a:r>
              <a:rPr lang="ru-RU" sz="2800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2800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sz="2800" u="sng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601B8-E039-4849-94D9-9AB44B6FBDB6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  <p:transition spd="med"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357167"/>
            <a:ext cx="8229600" cy="2000263"/>
          </a:xfrm>
        </p:spPr>
        <p:txBody>
          <a:bodyPr>
            <a:normAutofit fontScale="92500"/>
          </a:bodyPr>
          <a:lstStyle/>
          <a:p>
            <a:pPr marL="0" indent="355600">
              <a:buNone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Топология сети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это логическая схема соединения каналами связи компьютеров или узлов сети. </a:t>
            </a:r>
          </a:p>
          <a:p>
            <a:pPr marL="0" indent="35560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локальных сетях наиболее распространены три топологии :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общая книга, звезда и кольцо и др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pic>
        <p:nvPicPr>
          <p:cNvPr id="10242" name="Picture 2" descr="http://xreferat.ru/image/33/1305987784_3.pn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70" y="2214554"/>
            <a:ext cx="6662750" cy="4000528"/>
          </a:xfrm>
          <a:prstGeom prst="rect">
            <a:avLst/>
          </a:prstGeom>
          <a:noFill/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601B8-E039-4849-94D9-9AB44B6FBDB6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  <p:transition spd="med">
    <p:randomBar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3233556"/>
          </a:xfrm>
        </p:spPr>
        <p:txBody>
          <a:bodyPr>
            <a:normAutofit/>
          </a:bodyPr>
          <a:lstStyle/>
          <a:p>
            <a:pPr marL="0" indent="354013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Имеет свои номера , стандарты, спецификацию и назначение. Ее основные элементы - соединители кабелей; лицевые щиты; распределительные  панели; кабели разных шипов. </a:t>
            </a:r>
          </a:p>
          <a:p>
            <a:pPr marL="0" indent="354013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Беспроводные сети,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получающие все большое обеспечивают временное подключение к существующей кабельной сети.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Кабельная система </a:t>
            </a:r>
            <a:r>
              <a:rPr lang="en-US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IBM</a:t>
            </a:r>
            <a:endParaRPr lang="ru-RU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601B8-E039-4849-94D9-9AB44B6FBDB6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  <p:transition spd="med">
    <p:randomBar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428605"/>
            <a:ext cx="8229600" cy="1500198"/>
          </a:xfrm>
        </p:spPr>
        <p:txBody>
          <a:bodyPr/>
          <a:lstStyle/>
          <a:p>
            <a:pPr marL="0" indent="36195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Самая простая витая пара – это 2 свитых изолированных провода. Такой кабель бывает двух видов 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неэкранированный и экранированный.</a:t>
            </a:r>
          </a:p>
          <a:p>
            <a:endParaRPr lang="ru-RU" dirty="0"/>
          </a:p>
        </p:txBody>
      </p:sp>
      <p:pic>
        <p:nvPicPr>
          <p:cNvPr id="6146" name="Picture 2" descr="http://im5-tub-ru.yandex.net/i?id=405234962-11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2000240"/>
            <a:ext cx="3571900" cy="3286148"/>
          </a:xfrm>
          <a:prstGeom prst="rect">
            <a:avLst/>
          </a:prstGeom>
          <a:noFill/>
        </p:spPr>
      </p:pic>
      <p:pic>
        <p:nvPicPr>
          <p:cNvPr id="6150" name="Picture 6" descr="http://im5-tub-ru.yandex.net/i?id=402566348-10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3438" y="2000230"/>
            <a:ext cx="3571900" cy="3214720"/>
          </a:xfrm>
          <a:prstGeom prst="rect">
            <a:avLst/>
          </a:prstGeom>
          <a:noFill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601B8-E039-4849-94D9-9AB44B6FBDB6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  <p:transition spd="med">
    <p:randomBar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7158" y="2857496"/>
            <a:ext cx="8229600" cy="11430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Благодарю за внимание</a:t>
            </a:r>
            <a:endParaRPr lang="ru-RU" sz="48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601B8-E039-4849-94D9-9AB44B6FBDB6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  <p:transition spd="med">
    <p:randomBar dir="vert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</TotalTime>
  <Words>295</Words>
  <Application>Microsoft Office PowerPoint</Application>
  <PresentationFormat>Экран (4:3)</PresentationFormat>
  <Paragraphs>32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Открытая</vt:lpstr>
      <vt:lpstr>Информационно -вычислительные сети</vt:lpstr>
      <vt:lpstr>Компьютерная сеть - это совокупность связанных каналами передачи данных компьютеров, позволяющая разделять аппаратные ресурсы, информацию и программные средства .       Основное назначение сетей - обеспечение  простого,  удобного и надежного доступа пользователей к сетевым ресурсам, организация их коллективного использования с высокой производительностью, достигаемой за счет большого количества несложных и недорогих сетевых рабочих станций.</vt:lpstr>
      <vt:lpstr>По назначению сети бывают …</vt:lpstr>
      <vt:lpstr>По способу разделения и хранения информации сети делят на 2 типа: </vt:lpstr>
      <vt:lpstr>По пространственной распределенности сети бывают: </vt:lpstr>
      <vt:lpstr>Слайд 6</vt:lpstr>
      <vt:lpstr>Кабельная система IBM</vt:lpstr>
      <vt:lpstr>Слайд 8</vt:lpstr>
      <vt:lpstr>Благодарю за внимание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Информационно -вычислительные сети.3.1 .Компьютерные сети.</dc:title>
  <dc:creator>Гость</dc:creator>
  <cp:lastModifiedBy>Надршина</cp:lastModifiedBy>
  <cp:revision>18</cp:revision>
  <dcterms:created xsi:type="dcterms:W3CDTF">2012-12-04T04:27:47Z</dcterms:created>
  <dcterms:modified xsi:type="dcterms:W3CDTF">2012-12-11T10:41:03Z</dcterms:modified>
</cp:coreProperties>
</file>