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6" r:id="rId3"/>
    <p:sldId id="257" r:id="rId4"/>
    <p:sldId id="259" r:id="rId5"/>
    <p:sldId id="261" r:id="rId6"/>
    <p:sldId id="260" r:id="rId7"/>
    <p:sldId id="262" r:id="rId8"/>
    <p:sldId id="263" r:id="rId9"/>
    <p:sldId id="264" r:id="rId10"/>
    <p:sldId id="275" r:id="rId11"/>
    <p:sldId id="265" r:id="rId12"/>
    <p:sldId id="266" r:id="rId13"/>
    <p:sldId id="27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32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98061-6F9C-49BF-83A1-7D0E5C1FCBF6}" type="datetimeFigureOut">
              <a:rPr lang="ru-RU" smtClean="0"/>
              <a:pPr/>
              <a:t>08.02.2013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AF845-90FD-4DC0-93E6-84B16DEBFE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98061-6F9C-49BF-83A1-7D0E5C1FCBF6}" type="datetimeFigureOut">
              <a:rPr lang="ru-RU" smtClean="0"/>
              <a:pPr/>
              <a:t>08.02.2013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AF845-90FD-4DC0-93E6-84B16DEBFE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98061-6F9C-49BF-83A1-7D0E5C1FCBF6}" type="datetimeFigureOut">
              <a:rPr lang="ru-RU" smtClean="0"/>
              <a:pPr/>
              <a:t>08.02.2013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AF845-90FD-4DC0-93E6-84B16DEBFE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98061-6F9C-49BF-83A1-7D0E5C1FCBF6}" type="datetimeFigureOut">
              <a:rPr lang="ru-RU" smtClean="0"/>
              <a:pPr/>
              <a:t>08.02.2013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AF845-90FD-4DC0-93E6-84B16DEBFE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98061-6F9C-49BF-83A1-7D0E5C1FCBF6}" type="datetimeFigureOut">
              <a:rPr lang="ru-RU" smtClean="0"/>
              <a:pPr/>
              <a:t>08.02.2013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AF845-90FD-4DC0-93E6-84B16DEBFE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98061-6F9C-49BF-83A1-7D0E5C1FCBF6}" type="datetimeFigureOut">
              <a:rPr lang="ru-RU" smtClean="0"/>
              <a:pPr/>
              <a:t>08.02.2013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AF845-90FD-4DC0-93E6-84B16DEBFE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98061-6F9C-49BF-83A1-7D0E5C1FCBF6}" type="datetimeFigureOut">
              <a:rPr lang="ru-RU" smtClean="0"/>
              <a:pPr/>
              <a:t>08.02.2013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AF845-90FD-4DC0-93E6-84B16DEBFE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98061-6F9C-49BF-83A1-7D0E5C1FCBF6}" type="datetimeFigureOut">
              <a:rPr lang="ru-RU" smtClean="0"/>
              <a:pPr/>
              <a:t>08.02.2013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AF845-90FD-4DC0-93E6-84B16DEBFE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98061-6F9C-49BF-83A1-7D0E5C1FCBF6}" type="datetimeFigureOut">
              <a:rPr lang="ru-RU" smtClean="0"/>
              <a:pPr/>
              <a:t>08.02.2013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AF845-90FD-4DC0-93E6-84B16DEBFE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98061-6F9C-49BF-83A1-7D0E5C1FCBF6}" type="datetimeFigureOut">
              <a:rPr lang="ru-RU" smtClean="0"/>
              <a:pPr/>
              <a:t>08.02.2013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AF845-90FD-4DC0-93E6-84B16DEBFE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98061-6F9C-49BF-83A1-7D0E5C1FCBF6}" type="datetimeFigureOut">
              <a:rPr lang="ru-RU" smtClean="0"/>
              <a:pPr/>
              <a:t>08.02.2013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88AF845-90FD-4DC0-93E6-84B16DEBFE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AE98061-6F9C-49BF-83A1-7D0E5C1FCBF6}" type="datetimeFigureOut">
              <a:rPr lang="ru-RU" smtClean="0"/>
              <a:pPr/>
              <a:t>08.02.2013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88AF845-90FD-4DC0-93E6-84B16DEBFE74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800" b="1" i="1" dirty="0" smtClean="0">
                <a:latin typeface="Times New Roman" pitchFamily="18" charset="0"/>
                <a:cs typeface="Times New Roman" pitchFamily="18" charset="0"/>
              </a:rPr>
              <a:t>Сила слова</a:t>
            </a:r>
            <a:endParaRPr lang="ru-RU" sz="8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071810"/>
            <a:ext cx="8258204" cy="3054353"/>
          </a:xfrm>
        </p:spPr>
        <p:txBody>
          <a:bodyPr/>
          <a:lstStyle/>
          <a:p>
            <a:r>
              <a:rPr lang="ru-RU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Слово может убить, </a:t>
            </a:r>
          </a:p>
          <a:p>
            <a:r>
              <a:rPr lang="ru-RU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Слово может спасти,</a:t>
            </a:r>
          </a:p>
          <a:p>
            <a:r>
              <a:rPr lang="ru-RU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Слово может полки за собой повести. </a:t>
            </a:r>
            <a:endParaRPr lang="ru-RU" b="1" i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95536" y="5085184"/>
            <a:ext cx="8748464" cy="11304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ГБОУ СПО «Кущёвский медицинский колледж» </a:t>
            </a:r>
            <a:endParaRPr lang="ru-RU" dirty="0" smtClean="0"/>
          </a:p>
          <a:p>
            <a:pPr algn="ctr"/>
            <a:r>
              <a:rPr lang="ru-RU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Презентация подготовлена  преподавателем психологии</a:t>
            </a:r>
            <a:endParaRPr lang="ru-RU" dirty="0" smtClean="0"/>
          </a:p>
          <a:p>
            <a:pPr algn="ctr"/>
            <a:r>
              <a:rPr lang="ru-RU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Кириченко Г.А.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507288" cy="129614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Воздействие слова на структуру воды</a:t>
            </a:r>
            <a:endParaRPr lang="ru-RU" dirty="0">
              <a:solidFill>
                <a:srgbClr val="0000FF"/>
              </a:solidFill>
            </a:endParaRPr>
          </a:p>
        </p:txBody>
      </p:sp>
      <p:pic>
        <p:nvPicPr>
          <p:cNvPr id="4" name="Picture 2" descr="E:\сила слова\снежинка любовь и признательность СВЧ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907704" y="1628799"/>
            <a:ext cx="4536504" cy="4881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720080"/>
          </a:xfrm>
        </p:spPr>
        <p:txBody>
          <a:bodyPr>
            <a:noAutofit/>
          </a:bodyPr>
          <a:lstStyle/>
          <a:p>
            <a:pPr algn="just"/>
            <a:r>
              <a:rPr lang="ru-RU" sz="40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Снежинки воды после обработки в СВЧ</a:t>
            </a:r>
            <a:endParaRPr lang="ru-RU" sz="4000" b="1" i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983832"/>
          </a:xfrm>
        </p:spPr>
        <p:txBody>
          <a:bodyPr/>
          <a:lstStyle/>
          <a:p>
            <a:r>
              <a:rPr lang="ru-RU" i="1" dirty="0" err="1" smtClean="0"/>
              <a:t>Дистил</a:t>
            </a:r>
            <a:r>
              <a:rPr lang="ru-RU" i="1" dirty="0" smtClean="0"/>
              <a:t>.</a:t>
            </a:r>
            <a:r>
              <a:rPr lang="ru-RU" dirty="0" smtClean="0"/>
              <a:t> </a:t>
            </a:r>
            <a:r>
              <a:rPr lang="ru-RU" i="1" dirty="0" smtClean="0"/>
              <a:t>Вода</a:t>
            </a:r>
            <a:r>
              <a:rPr lang="ru-RU" dirty="0" smtClean="0"/>
              <a:t>                            </a:t>
            </a:r>
            <a:r>
              <a:rPr lang="ru-RU" i="1" dirty="0" err="1" smtClean="0"/>
              <a:t>вода</a:t>
            </a:r>
            <a:r>
              <a:rPr lang="ru-RU" i="1" dirty="0" smtClean="0"/>
              <a:t> </a:t>
            </a: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«любовь,    </a:t>
            </a:r>
          </a:p>
          <a:p>
            <a:pPr>
              <a:buNone/>
            </a:pPr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признательность</a:t>
            </a:r>
            <a:endParaRPr lang="ru-RU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18" name="Picture 2" descr="E:\сила слова\снежинка СВЧ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8383" y="2857496"/>
            <a:ext cx="2869129" cy="3643338"/>
          </a:xfrm>
          <a:prstGeom prst="rect">
            <a:avLst/>
          </a:prstGeom>
          <a:noFill/>
        </p:spPr>
      </p:pic>
      <p:pic>
        <p:nvPicPr>
          <p:cNvPr id="9219" name="Picture 3" descr="E:\сила слова\снежинка любовь и признательность СВЧ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2714620"/>
            <a:ext cx="2998854" cy="37862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52704"/>
          </a:xfrm>
        </p:spPr>
        <p:txBody>
          <a:bodyPr>
            <a:normAutofit/>
          </a:bodyPr>
          <a:lstStyle/>
          <a:p>
            <a:pPr algn="ctr"/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Снежинка воды из озера</a:t>
            </a:r>
            <a:endParaRPr lang="ru-RU" sz="4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 smtClean="0"/>
              <a:t>До молитвы                      после</a:t>
            </a:r>
            <a:endParaRPr lang="ru-RU" i="1" dirty="0"/>
          </a:p>
        </p:txBody>
      </p:sp>
      <p:pic>
        <p:nvPicPr>
          <p:cNvPr id="10242" name="Picture 2" descr="E:\сила слова\снежинка озёрная вода до молитв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564904"/>
            <a:ext cx="3919756" cy="3358156"/>
          </a:xfrm>
          <a:prstGeom prst="rect">
            <a:avLst/>
          </a:prstGeom>
          <a:noFill/>
        </p:spPr>
      </p:pic>
      <p:pic>
        <p:nvPicPr>
          <p:cNvPr id="10243" name="Picture 3" descr="E:\сила слова\снежинка озёрная вода после молитвы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2492896"/>
            <a:ext cx="3575627" cy="3429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84976" cy="1368152"/>
          </a:xfrm>
        </p:spPr>
        <p:txBody>
          <a:bodyPr>
            <a:noAutofit/>
          </a:bodyPr>
          <a:lstStyle/>
          <a:p>
            <a:pPr algn="ctr"/>
            <a:r>
              <a:rPr lang="ru-RU" sz="48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Воздействие слова на энергетику человека</a:t>
            </a:r>
            <a:endParaRPr lang="ru-RU" sz="4800" b="1" i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564904"/>
            <a:ext cx="7615262" cy="3561259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Кирлиановское свечение</a:t>
            </a:r>
            <a:endParaRPr lang="ru-RU" sz="3600" b="1" i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Свечение пальцев после миро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E:\сила слова\свечение пальцев после мир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196752"/>
            <a:ext cx="5572164" cy="54033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Свечение пальцев мужчины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Исходное      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    после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молитвы   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после мата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E:\сила слова\мужчина до молитв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3426" y="2928934"/>
            <a:ext cx="2407362" cy="2928958"/>
          </a:xfrm>
          <a:prstGeom prst="rect">
            <a:avLst/>
          </a:prstGeom>
          <a:noFill/>
        </p:spPr>
      </p:pic>
      <p:pic>
        <p:nvPicPr>
          <p:cNvPr id="12291" name="Picture 3" descr="E:\сила слова\мужчина после молитв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2857496"/>
            <a:ext cx="2308018" cy="2928958"/>
          </a:xfrm>
          <a:prstGeom prst="rect">
            <a:avLst/>
          </a:prstGeom>
          <a:noFill/>
        </p:spPr>
      </p:pic>
      <p:pic>
        <p:nvPicPr>
          <p:cNvPr id="12292" name="Picture 4" descr="E:\сила слова\пальцы после мат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8" y="2857496"/>
            <a:ext cx="2283203" cy="2928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Свечение пальцев девочки 3-х лет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204864"/>
            <a:ext cx="8229600" cy="3749835"/>
          </a:xfrm>
        </p:spPr>
        <p:txBody>
          <a:bodyPr/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После испуга                         после лечения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 descr="E:\сила слова\пальцы девочки после испуг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14596"/>
            <a:ext cx="3275199" cy="4143404"/>
          </a:xfrm>
          <a:prstGeom prst="rect">
            <a:avLst/>
          </a:prstGeom>
          <a:noFill/>
        </p:spPr>
      </p:pic>
      <p:pic>
        <p:nvPicPr>
          <p:cNvPr id="13315" name="Picture 3" descr="E:\сила слова\пальцы девочки после лечен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2714596"/>
            <a:ext cx="3267826" cy="41434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936104"/>
          </a:xfrm>
        </p:spPr>
        <p:txBody>
          <a:bodyPr>
            <a:noAutofit/>
          </a:bodyPr>
          <a:lstStyle/>
          <a:p>
            <a:pPr algn="ctr"/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Свечение пальцев девушки после молитвы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E:\сила слова\девушка после молитв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1724427"/>
            <a:ext cx="3714776" cy="47782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008112"/>
          </a:xfrm>
        </p:spPr>
        <p:txBody>
          <a:bodyPr>
            <a:normAutofit/>
          </a:bodyPr>
          <a:lstStyle/>
          <a:p>
            <a:pPr algn="ctr"/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Свечение пальцев мужчины</a:t>
            </a:r>
            <a:endParaRPr lang="ru-RU" sz="4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До молитвы                              после молитвы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E:\сила слова\мужчина до молитв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374" y="2564904"/>
            <a:ext cx="3366498" cy="3888432"/>
          </a:xfrm>
          <a:prstGeom prst="rect">
            <a:avLst/>
          </a:prstGeom>
          <a:noFill/>
        </p:spPr>
      </p:pic>
      <p:pic>
        <p:nvPicPr>
          <p:cNvPr id="15363" name="Picture 3" descr="E:\сила слова\мужчина после молитв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0098" y="2492896"/>
            <a:ext cx="3283868" cy="39604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Поля букв</a:t>
            </a:r>
            <a:endParaRPr lang="ru-RU" sz="4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E:\сила слова\поля букв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071678"/>
            <a:ext cx="8020050" cy="3486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6072206"/>
            <a:ext cx="6772300" cy="571504"/>
          </a:xfrm>
        </p:spPr>
        <p:txBody>
          <a:bodyPr>
            <a:normAutofit/>
          </a:bodyPr>
          <a:lstStyle/>
          <a:p>
            <a:r>
              <a:rPr lang="ru-RU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Мосаро</a:t>
            </a: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Эмото</a:t>
            </a: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E:\сила слова\Масару Эмот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4449106" cy="62432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>
            <a:normAutofit/>
          </a:bodyPr>
          <a:lstStyle/>
          <a:p>
            <a:pPr algn="ctr"/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Поля фигур</a:t>
            </a:r>
            <a:endParaRPr lang="ru-RU" sz="4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E:\сила слова\поля фигу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747" y="908720"/>
            <a:ext cx="6592374" cy="5949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329642" cy="3582990"/>
          </a:xfrm>
        </p:spPr>
        <p:txBody>
          <a:bodyPr>
            <a:normAutofit/>
          </a:bodyPr>
          <a:lstStyle/>
          <a:p>
            <a:pPr algn="ctr"/>
            <a:r>
              <a:rPr lang="ru-RU" sz="7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Благодарим </a:t>
            </a:r>
            <a:br>
              <a:rPr lang="ru-RU" sz="7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7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внимание</a:t>
            </a:r>
            <a:endParaRPr lang="ru-RU" sz="7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472518" cy="928694"/>
          </a:xfrm>
        </p:spPr>
        <p:txBody>
          <a:bodyPr>
            <a:normAutofit/>
          </a:bodyPr>
          <a:lstStyle/>
          <a:p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Вода, которой сказали «спасибо»!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E:\сила слова\снежинка спасиб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1714488"/>
            <a:ext cx="5857916" cy="48757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85728"/>
            <a:ext cx="8686800" cy="768337"/>
          </a:xfrm>
        </p:spPr>
        <p:txBody>
          <a:bodyPr/>
          <a:lstStyle/>
          <a:p>
            <a:pPr algn="ctr"/>
            <a:r>
              <a:rPr lang="ru-RU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Вода, которой сказали «дурак»</a:t>
            </a:r>
            <a:endParaRPr lang="ru-RU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E:\сила слова\снежинка ты дура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428736"/>
            <a:ext cx="7692131" cy="50006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85728"/>
            <a:ext cx="8472518" cy="928670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Снежинка «давай это сделаем»</a:t>
            </a:r>
            <a:endParaRPr lang="ru-RU" b="1" i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E:\сила слова\снежинка давай сделаем эт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000108"/>
            <a:ext cx="7051670" cy="46367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14290"/>
            <a:ext cx="8401080" cy="696899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Снежинка «делай это»</a:t>
            </a:r>
            <a:endParaRPr lang="ru-RU" b="1" i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E:\сила слова\снежинка делай эт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214422"/>
            <a:ext cx="7456824" cy="4857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14290"/>
            <a:ext cx="8186766" cy="982651"/>
          </a:xfrm>
        </p:spPr>
        <p:txBody>
          <a:bodyPr/>
          <a:lstStyle/>
          <a:p>
            <a:pPr algn="ct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Снежинка «любовь и признательность»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E:\сила слова\снежинка любовь и признательность СВЧ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1214422"/>
            <a:ext cx="4786346" cy="4839537"/>
          </a:xfrm>
          <a:prstGeom prst="rect">
            <a:avLst/>
          </a:prstGeom>
          <a:noFill/>
        </p:spPr>
      </p:pic>
      <p:pic>
        <p:nvPicPr>
          <p:cNvPr id="4" name="Picture 2" descr="E:\сила слова\снежинка любовь и признательность СВЧ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1285860"/>
            <a:ext cx="4786346" cy="48395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785982" y="274638"/>
            <a:ext cx="285752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H="1">
            <a:off x="214282" y="214290"/>
            <a:ext cx="8929718" cy="1071569"/>
          </a:xfrm>
        </p:spPr>
        <p:txBody>
          <a:bodyPr>
            <a:normAutofit/>
          </a:bodyPr>
          <a:lstStyle/>
          <a:p>
            <a:pPr algn="ct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Снежинки « спасибо» на разных языках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E:\сила слова\снежинка спасибо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857232"/>
            <a:ext cx="3214710" cy="2701815"/>
          </a:xfrm>
          <a:prstGeom prst="rect">
            <a:avLst/>
          </a:prstGeom>
          <a:noFill/>
        </p:spPr>
      </p:pic>
      <p:pic>
        <p:nvPicPr>
          <p:cNvPr id="7171" name="Picture 3" descr="E:\сила слова\снежинка спасибо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857232"/>
            <a:ext cx="3268998" cy="2655653"/>
          </a:xfrm>
          <a:prstGeom prst="rect">
            <a:avLst/>
          </a:prstGeom>
          <a:noFill/>
        </p:spPr>
      </p:pic>
      <p:pic>
        <p:nvPicPr>
          <p:cNvPr id="7172" name="Picture 4" descr="E:\сила слова\снежинка спасибо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0" y="3643314"/>
            <a:ext cx="3209862" cy="2786082"/>
          </a:xfrm>
          <a:prstGeom prst="rect">
            <a:avLst/>
          </a:prstGeom>
          <a:noFill/>
        </p:spPr>
      </p:pic>
      <p:pic>
        <p:nvPicPr>
          <p:cNvPr id="7173" name="Picture 5" descr="E:\сила слова\снежинка спасибо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2066" y="3643314"/>
            <a:ext cx="3203994" cy="278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86766" cy="654032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Снежинка «я тебя убью»</a:t>
            </a:r>
            <a:endParaRPr lang="ru-RU" sz="2800" b="1" i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E:\сила слова\снежинка я убью теб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558" y="1070808"/>
            <a:ext cx="7635342" cy="53585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393</TotalTime>
  <Words>149</Words>
  <Application>Microsoft Office PowerPoint</Application>
  <PresentationFormat>Экран (4:3)</PresentationFormat>
  <Paragraphs>34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Поток</vt:lpstr>
      <vt:lpstr>Сила слова</vt:lpstr>
      <vt:lpstr>Слайд 2</vt:lpstr>
      <vt:lpstr>Вода, которой сказали «спасибо»!</vt:lpstr>
      <vt:lpstr>Слайд 4</vt:lpstr>
      <vt:lpstr>Слайд 5</vt:lpstr>
      <vt:lpstr>Слайд 6</vt:lpstr>
      <vt:lpstr>Слайд 7</vt:lpstr>
      <vt:lpstr>Слайд 8</vt:lpstr>
      <vt:lpstr>Снежинка «я тебя убью»</vt:lpstr>
      <vt:lpstr>Воздействие слова на структуру воды</vt:lpstr>
      <vt:lpstr>Снежинки воды после обработки в СВЧ</vt:lpstr>
      <vt:lpstr>Снежинка воды из озера</vt:lpstr>
      <vt:lpstr>Воздействие слова на энергетику человека</vt:lpstr>
      <vt:lpstr>Свечение пальцев после миро</vt:lpstr>
      <vt:lpstr>Свечение пальцев мужчины</vt:lpstr>
      <vt:lpstr>Свечение пальцев девочки 3-х лет</vt:lpstr>
      <vt:lpstr>Свечение пальцев девушки после молитвы</vt:lpstr>
      <vt:lpstr>Свечение пальцев мужчины</vt:lpstr>
      <vt:lpstr>Поля букв</vt:lpstr>
      <vt:lpstr>Поля фигур</vt:lpstr>
      <vt:lpstr>Благодарим  за внимание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Сила слова</dc:title>
  <dc:creator>Кириченко Г А</dc:creator>
  <cp:lastModifiedBy>Кириченко Г А</cp:lastModifiedBy>
  <cp:revision>36</cp:revision>
  <dcterms:created xsi:type="dcterms:W3CDTF">2009-11-16T05:32:09Z</dcterms:created>
  <dcterms:modified xsi:type="dcterms:W3CDTF">2013-02-08T12:32:05Z</dcterms:modified>
</cp:coreProperties>
</file>