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7" r:id="rId5"/>
    <p:sldId id="265" r:id="rId6"/>
    <p:sldId id="258" r:id="rId7"/>
    <p:sldId id="266" r:id="rId8"/>
    <p:sldId id="261" r:id="rId9"/>
    <p:sldId id="268" r:id="rId10"/>
    <p:sldId id="260" r:id="rId11"/>
    <p:sldId id="269" r:id="rId12"/>
    <p:sldId id="264" r:id="rId13"/>
  </p:sldIdLst>
  <p:sldSz cx="12192000" cy="6858000"/>
  <p:notesSz cx="6881813" cy="10002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8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42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048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71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3238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290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048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26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11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77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208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748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6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2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95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BA118-6042-42FF-BDB4-E2227DC58228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4A0D5A5-FB75-4479-9114-BE3AE3F73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95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8365" y="207245"/>
            <a:ext cx="10781732" cy="1646302"/>
          </a:xfrm>
        </p:spPr>
        <p:txBody>
          <a:bodyPr/>
          <a:lstStyle/>
          <a:p>
            <a:r>
              <a:rPr lang="ru-RU" sz="4400" dirty="0" smtClean="0"/>
              <a:t>Изменение климата Самарской области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89409" y="4774164"/>
            <a:ext cx="3102591" cy="2083836"/>
          </a:xfrm>
        </p:spPr>
        <p:txBody>
          <a:bodyPr/>
          <a:lstStyle/>
          <a:p>
            <a:r>
              <a:rPr lang="ru-RU" dirty="0" smtClean="0"/>
              <a:t>Презентацию подготовил </a:t>
            </a:r>
          </a:p>
          <a:p>
            <a:r>
              <a:rPr lang="ru-RU" dirty="0" smtClean="0"/>
              <a:t>Ученик 5-2 класса СМТЛ</a:t>
            </a:r>
          </a:p>
          <a:p>
            <a:r>
              <a:rPr lang="ru-RU" dirty="0" smtClean="0"/>
              <a:t>Хайруллин Алмаз</a:t>
            </a:r>
          </a:p>
          <a:p>
            <a:r>
              <a:rPr lang="ru-RU" dirty="0" smtClean="0"/>
              <a:t>Самара, 2014</a:t>
            </a:r>
          </a:p>
        </p:txBody>
      </p:sp>
    </p:spTree>
    <p:extLst>
      <p:ext uri="{BB962C8B-B14F-4D97-AF65-F5344CB8AC3E}">
        <p14:creationId xmlns:p14="http://schemas.microsoft.com/office/powerpoint/2010/main" val="409590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552" y="0"/>
            <a:ext cx="9244259" cy="663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6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201" y="1524000"/>
            <a:ext cx="10691233" cy="48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43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420914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53143"/>
            <a:ext cx="8596668" cy="538821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Проведённое исследование подтверждает тенденции изменения климата нашего края и всей планеты. Конечно, нельзя утверждать, что после аномального тёплого 2013го года, последующие годы будут ещё теплее, но в том, что темпы изменения климата за последние годы существенно возросли, сомневаться не приходится. И хотя в целом для человека за последние 100-113 лет климат стал более комфортным, всё большее ускорение этого процесса настораживает, ведь любое изменение в природе чревато глобальными последствиями для всего человечества, и они уже дают о себе знать.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860" y="3031338"/>
            <a:ext cx="4884363" cy="366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 данной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48229"/>
            <a:ext cx="8916609" cy="4793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Цель</a:t>
            </a:r>
            <a:r>
              <a:rPr lang="en-US" sz="2000" dirty="0" smtClean="0"/>
              <a:t>:</a:t>
            </a:r>
            <a:r>
              <a:rPr lang="ru-RU" sz="2000" dirty="0" smtClean="0"/>
              <a:t> провести исследования по изменению климата Самарской области за последние 113 лет и причинам этого явления, выяснить, повлияла ли эта тенденция но погоду 2013 года. </a:t>
            </a:r>
          </a:p>
          <a:p>
            <a:pPr marL="0" indent="0">
              <a:buNone/>
            </a:pPr>
            <a:r>
              <a:rPr lang="ru-RU" sz="2000" dirty="0" smtClean="0"/>
              <a:t>Задачи</a:t>
            </a:r>
            <a:r>
              <a:rPr lang="en-US" sz="2000" dirty="0" smtClean="0"/>
              <a:t>:</a:t>
            </a:r>
            <a:r>
              <a:rPr lang="ru-RU" sz="2000" dirty="0" smtClean="0"/>
              <a:t> 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Проследить, как изменялся климат нашей области на протяжении ХХ века.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Выяснить причины изменения климата.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Отобразить основные климатические показатели начала и конца ХХ века на </a:t>
            </a:r>
            <a:r>
              <a:rPr lang="ru-RU" sz="2000" dirty="0" err="1" smtClean="0"/>
              <a:t>климатограммах</a:t>
            </a:r>
            <a:r>
              <a:rPr lang="ru-RU" sz="2000" dirty="0" smtClean="0"/>
              <a:t> и сравнить их.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Пронаблюдать за погодой в период с 01.01.2013 по 31.12.2013, средние данные каждого месяца ( среднемесячные температуры и количество осадков ) и занести в дневник наблюдений.</a:t>
            </a:r>
          </a:p>
          <a:p>
            <a:pPr marL="457200" indent="-457200">
              <a:buAutoNum type="arabicPeriod"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1099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Климатические пояса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ru-RU" dirty="0"/>
              <a:t>	</a:t>
            </a:r>
            <a:r>
              <a:rPr lang="ru-RU" dirty="0" smtClean="0"/>
              <a:t>В разных районах Земли неодинаковые средние температуры и атмосферное давление, выпадает разное количество осадков. Обширные области земли, характеризующие определёнными климатическими показателями и набором сезонных погод, называются климатическими поясами.</a:t>
            </a:r>
          </a:p>
          <a:p>
            <a:pPr marL="457200" lvl="1" indent="0">
              <a:buNone/>
            </a:pPr>
            <a:r>
              <a:rPr lang="ru-RU" dirty="0" smtClean="0"/>
              <a:t>	Климат определяется сочетанием на территории многих условий, которые называют климатообразующими факторами.</a:t>
            </a:r>
          </a:p>
          <a:p>
            <a:pPr marL="457200" lvl="1" indent="0">
              <a:buNone/>
            </a:pPr>
            <a:r>
              <a:rPr lang="ru-RU" dirty="0"/>
              <a:t>	Е</a:t>
            </a:r>
            <a:r>
              <a:rPr lang="ru-RU" dirty="0" smtClean="0"/>
              <a:t>щё древние греки установили, что на климат влияет количество солнечного тепла, которое изменяется в зависимости от географической широты местности.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230" y="4443994"/>
            <a:ext cx="3544374" cy="24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0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Климатообразующие факторы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Угол падения солнечных лучей.</a:t>
            </a:r>
          </a:p>
          <a:p>
            <a:r>
              <a:rPr lang="ru-RU" dirty="0" smtClean="0"/>
              <a:t>Близость морей и океанов.</a:t>
            </a:r>
          </a:p>
          <a:p>
            <a:r>
              <a:rPr lang="ru-RU" dirty="0" smtClean="0"/>
              <a:t>Течение.</a:t>
            </a:r>
          </a:p>
          <a:p>
            <a:r>
              <a:rPr lang="ru-RU" dirty="0" smtClean="0"/>
              <a:t>Циркуляция воздушных потоков.</a:t>
            </a:r>
          </a:p>
          <a:p>
            <a:r>
              <a:rPr lang="ru-RU" dirty="0" smtClean="0"/>
              <a:t>Рельеф.</a:t>
            </a:r>
          </a:p>
          <a:p>
            <a:r>
              <a:rPr lang="ru-RU" dirty="0" smtClean="0"/>
              <a:t>Подстилающая поверхность.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611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49218" y="623247"/>
            <a:ext cx="689560" cy="13208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310" y="318141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В целом климат нашей области континентальный, с ярко выраженными погодными картинами всех четырёх времён года с неустойчивостью погоды, но благоприятный для жизни человека. Формируется он, как и климат любого другого уголка планеты, под влиянием солнечной радиации, рельефа и господствующих </a:t>
            </a:r>
            <a:r>
              <a:rPr lang="ru-RU" dirty="0" smtClean="0"/>
              <a:t>ветров.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67" y="2987344"/>
            <a:ext cx="5091893" cy="35574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278" y="2987344"/>
            <a:ext cx="4745280" cy="355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6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Климат Самарской области умеренно континентальный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dirty="0" smtClean="0"/>
              <a:t>Среднегодовая температура </a:t>
            </a:r>
            <a:r>
              <a:rPr lang="ru-RU" sz="2000" dirty="0"/>
              <a:t>января −</a:t>
            </a:r>
            <a:r>
              <a:rPr lang="ru-RU" sz="2000" dirty="0" smtClean="0"/>
              <a:t>13,8°С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Среднегодовая температура </a:t>
            </a:r>
            <a:r>
              <a:rPr lang="ru-RU" sz="2000" dirty="0"/>
              <a:t>июня </a:t>
            </a:r>
            <a:r>
              <a:rPr lang="ru-RU" sz="2000" dirty="0" smtClean="0"/>
              <a:t>20,7°С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Среднегодовая </a:t>
            </a:r>
            <a:r>
              <a:rPr lang="ru-RU" sz="2000" dirty="0"/>
              <a:t>норма осадков 372 мм</a:t>
            </a:r>
            <a:endParaRPr lang="ru-RU" sz="2000" dirty="0" smtClean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3487511"/>
            <a:ext cx="2857500" cy="33704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778" y="2492950"/>
            <a:ext cx="5938808" cy="395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8334" y="0"/>
            <a:ext cx="375661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969" y="0"/>
            <a:ext cx="8596668" cy="3880773"/>
          </a:xfrm>
        </p:spPr>
        <p:txBody>
          <a:bodyPr/>
          <a:lstStyle/>
          <a:p>
            <a:r>
              <a:rPr lang="ru-RU" dirty="0"/>
              <a:t>За последние 100 лет климат Самарской области изменился,  хоть и незначительно в планетарном масштабе, но очень чувствительно для жителей нашего края. Ещё недавно в Среднем Поволжье была обычной и </a:t>
            </a:r>
            <a:r>
              <a:rPr lang="ru-RU" dirty="0" smtClean="0"/>
              <a:t>сорокоградусная </a:t>
            </a:r>
            <a:r>
              <a:rPr lang="ru-RU" dirty="0"/>
              <a:t>жара летом и очень морозные зимы. Старые люди могут рассказать, как каждый четвертый год был неурожайным, когда сухие, горячие ветры из Казахстана и Средней Азии сжигали хлеба и сенокосные травы.  Теперь такие годы случаются </a:t>
            </a:r>
            <a:r>
              <a:rPr lang="ru-RU" dirty="0" smtClean="0"/>
              <a:t>реже.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9" y="2778742"/>
            <a:ext cx="4857750" cy="3238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834" y="2778742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2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266" y="443885"/>
            <a:ext cx="7861110" cy="622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218" y="776409"/>
            <a:ext cx="8261238" cy="5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1759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</TotalTime>
  <Words>365</Words>
  <Application>Microsoft Office PowerPoint</Application>
  <PresentationFormat>Широкоэкранный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Грань</vt:lpstr>
      <vt:lpstr>Изменение климата Самарской области</vt:lpstr>
      <vt:lpstr>Цели и задачи данной работы</vt:lpstr>
      <vt:lpstr>Климатические пояса  </vt:lpstr>
      <vt:lpstr>Климатообразующие факторы</vt:lpstr>
      <vt:lpstr>Презентация PowerPoint</vt:lpstr>
      <vt:lpstr>Климат Самарской области умеренно континентальный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Изменение климата Самарской области</dc:title>
  <dc:creator>Almaz</dc:creator>
  <cp:lastModifiedBy>Almaz</cp:lastModifiedBy>
  <cp:revision>31</cp:revision>
  <cp:lastPrinted>2014-02-26T17:08:07Z</cp:lastPrinted>
  <dcterms:created xsi:type="dcterms:W3CDTF">2014-02-19T17:35:58Z</dcterms:created>
  <dcterms:modified xsi:type="dcterms:W3CDTF">2014-02-27T16:17:28Z</dcterms:modified>
</cp:coreProperties>
</file>