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4F3D-02E9-4059-89CF-2F09E2923D0E}" type="datetimeFigureOut">
              <a:rPr lang="ru-RU" smtClean="0"/>
              <a:pPr/>
              <a:t>02.02.2014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D974-751D-427E-9595-7BF03F0625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4F3D-02E9-4059-89CF-2F09E2923D0E}" type="datetimeFigureOut">
              <a:rPr lang="ru-RU" smtClean="0"/>
              <a:pPr/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D974-751D-427E-9595-7BF03F062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4F3D-02E9-4059-89CF-2F09E2923D0E}" type="datetimeFigureOut">
              <a:rPr lang="ru-RU" smtClean="0"/>
              <a:pPr/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D974-751D-427E-9595-7BF03F062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4F3D-02E9-4059-89CF-2F09E2923D0E}" type="datetimeFigureOut">
              <a:rPr lang="ru-RU" smtClean="0"/>
              <a:pPr/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D974-751D-427E-9595-7BF03F062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4F3D-02E9-4059-89CF-2F09E2923D0E}" type="datetimeFigureOut">
              <a:rPr lang="ru-RU" smtClean="0"/>
              <a:pPr/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C8AD974-751D-427E-9595-7BF03F062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4F3D-02E9-4059-89CF-2F09E2923D0E}" type="datetimeFigureOut">
              <a:rPr lang="ru-RU" smtClean="0"/>
              <a:pPr/>
              <a:t>02.02.2014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D974-751D-427E-9595-7BF03F062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4F3D-02E9-4059-89CF-2F09E2923D0E}" type="datetimeFigureOut">
              <a:rPr lang="ru-RU" smtClean="0"/>
              <a:pPr/>
              <a:t>02.02.2014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D974-751D-427E-9595-7BF03F062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4F3D-02E9-4059-89CF-2F09E2923D0E}" type="datetimeFigureOut">
              <a:rPr lang="ru-RU" smtClean="0"/>
              <a:pPr/>
              <a:t>02.02.2014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D974-751D-427E-9595-7BF03F062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4F3D-02E9-4059-89CF-2F09E2923D0E}" type="datetimeFigureOut">
              <a:rPr lang="ru-RU" smtClean="0"/>
              <a:pPr/>
              <a:t>02.02.2014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D974-751D-427E-9595-7BF03F062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4F3D-02E9-4059-89CF-2F09E2923D0E}" type="datetimeFigureOut">
              <a:rPr lang="ru-RU" smtClean="0"/>
              <a:pPr/>
              <a:t>02.02.2014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D974-751D-427E-9595-7BF03F062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4F3D-02E9-4059-89CF-2F09E2923D0E}" type="datetimeFigureOut">
              <a:rPr lang="ru-RU" smtClean="0"/>
              <a:pPr/>
              <a:t>02.02.2014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AD974-751D-427E-9595-7BF03F062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5114F3D-02E9-4059-89CF-2F09E2923D0E}" type="datetimeFigureOut">
              <a:rPr lang="ru-RU" smtClean="0"/>
              <a:pPr/>
              <a:t>02.02.2014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C8AD974-751D-427E-9595-7BF03F062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st-vera.orthodoxy.ru/texts/saints/vnls.htm" TargetMode="External"/><Relationship Id="rId2" Type="http://schemas.openxmlformats.org/officeDocument/2006/relationships/hyperlink" Target="http://www.spas-news.ru/chitat/podvig-xrista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lm-reborn.livejournal.com/6444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+mn-lt"/>
              </a:rPr>
              <a:t>Подвиг</a:t>
            </a:r>
            <a:endParaRPr lang="ru-RU" sz="6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5008" y="3857628"/>
            <a:ext cx="3214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Подготовила:</a:t>
            </a:r>
          </a:p>
          <a:p>
            <a:r>
              <a:rPr lang="ru-RU" dirty="0" smtClean="0"/>
              <a:t>Захарова Анна Игоревна,</a:t>
            </a:r>
          </a:p>
          <a:p>
            <a:r>
              <a:rPr lang="ru-RU" dirty="0" smtClean="0"/>
              <a:t>Учитель русского языка и литературы, МБОУСОШ №21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Борис и Глеб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      </a:t>
            </a:r>
            <a:r>
              <a:rPr lang="ru-RU" sz="3300" dirty="0" smtClean="0"/>
              <a:t>Родившиеся незадолго до Крещения Руси святые братья были воспитаны в христианском благочестии. Их брат Святополк завидовал им и решил убить. Убийцы настигли Бориса, когда он молился за утреней. После службы убийцы ворвались в шатер и пронзили его копьями. Любимый слуга князя бросился на защиту и был убит. Но святой Борис был еще жив. Выйдя из шатра, он стал горячо молиться, а потом обратился к убийцам: «Подходите, братия, кончите службу свою, и да будет мир брату Святополку и вам». Тогда один из них подошел и пронзил его копьем. Святополк столь же вероломно умертвил св. Глеба. Коварно вызвав брата из его удела, Святополк послал ему навстречу дружинников, чтобы убить по дороге. Князь Глеб уже знал о кончине отца и злодейском убийстве князя Бориса. Глубоко скорбя, он предпочел смерть, нежели войну с братом.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3899857" cy="5072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642918"/>
            <a:ext cx="3212329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Подвиги героев Великой Отечественной Войны Тульского края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 Чекалин Александр Павлович был членом местного партизанского отряда. Когда он начал партизанскую деятельность, ему было всего 16 лет, но несмотря на это он принимал участие во многих военных операциях, ходил в разведку и стойко переносил трудности войны. Во время одной из партизанских операций Саша Чекалин смог взорвать машину с немецкими солдатами, бросив в нее гранату.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1941 году Саша серьезно заболел, для лечения его отправили в деревню к доверенному человеку, но о его нахождении стало известно врагу. Когда фашисты ворвались в дом, Саша бросил в них гранату, которая не взорвалась. Фашисты увезли патриота в свой штаб, где долго пытали, но не добились от него никаких полезных сведений. Александра Чекалина повесили на центральной площади города </a:t>
            </a:r>
            <a:r>
              <a:rPr lang="ru-RU" dirty="0" err="1" smtClean="0"/>
              <a:t>Лихвина</a:t>
            </a:r>
            <a:r>
              <a:rPr lang="ru-RU" dirty="0" smtClean="0"/>
              <a:t> 6 ноября 1941 года, впоследствии город переименовали в Чекалин в честь юного героя.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8229600" cy="11319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Самсонов М. И. «Саша Чекалин» 1957 г.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47775" y="1730375"/>
            <a:ext cx="6648450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Сафонов Борис </a:t>
            </a:r>
            <a:r>
              <a:rPr lang="ru-RU" dirty="0" err="1" smtClean="0"/>
              <a:t>Феоктистович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5329246" cy="4880624"/>
          </a:xfrm>
        </p:spPr>
        <p:txBody>
          <a:bodyPr>
            <a:normAutofit/>
          </a:bodyPr>
          <a:lstStyle/>
          <a:p>
            <a:r>
              <a:rPr lang="ru-RU" dirty="0" smtClean="0"/>
              <a:t>30 мая 1942 года гвардии подполковник Сафонов вылетел во главе звена истребителей, идущих к Мурманску. Ведя бой с превосходящими силами противника, Б. Сафонов сбил три немецких самолета, но погиб сам в этом бою.</a:t>
            </a:r>
            <a:endParaRPr lang="ru-RU" dirty="0"/>
          </a:p>
        </p:txBody>
      </p:sp>
      <p:sp>
        <p:nvSpPr>
          <p:cNvPr id="3074" name="AutoShape 2" descr="http://upload.wikimedia.org/wikipedia/commons/8/8b/%D0%A1%D0%B0%D1%84%D0%BE%D0%BD%D0%BE%D0%B2_%D0%91%D0%BE%D1%80%D0%B8%D1%81_%D0%A4%D0%B5%D0%BE%D0%BA%D1%82%D0%B8%D1%81%D1%82%D0%BE%D0%B2%D0%B8%D1%87.jpg?uselang=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500174"/>
            <a:ext cx="2309816" cy="3282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dirty="0" smtClean="0"/>
              <a:t>Агеев Григорий Антонович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357850"/>
          </a:xfrm>
        </p:spPr>
        <p:txBody>
          <a:bodyPr>
            <a:noAutofit/>
          </a:bodyPr>
          <a:lstStyle/>
          <a:p>
            <a:r>
              <a:rPr lang="ru-RU" sz="2500" dirty="0" smtClean="0"/>
              <a:t>В октябре 1941 г. Комиссар Агеев на передовой поддерживал еще необстрелянных новичков, в трудные минуты сражения брал винтовку, ходил в контратаку, воодушевляя личным примером бойцов, отбивая натиск врага. Когда враг очередной раз усилил натиск, Агеев заметил, что под угрозой оказался медицинский пункт с ранеными. Комиссар с группой воинов под обстрелом выносил раненых с поля боя, не смотря на приказ командира полка оставить раненых на поле. Семь раз ходил комиссар Г.А. Агеев в пекло, спасая жизнь своим боевым товарищам, пополз за восьмым. Враги насмерть сразили отважного комиссара пулеметной очередью. </a:t>
            </a:r>
            <a:endParaRPr lang="ru-RU" sz="2500" dirty="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571480"/>
            <a:ext cx="3367054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928934"/>
            <a:ext cx="8229600" cy="1143000"/>
          </a:xfrm>
        </p:spPr>
        <p:txBody>
          <a:bodyPr/>
          <a:lstStyle/>
          <a:p>
            <a:r>
              <a:rPr lang="ru-RU" i="1" dirty="0" smtClean="0"/>
              <a:t>Спасибо за внимание!</a:t>
            </a:r>
            <a:endParaRPr lang="ru-RU" i="1" dirty="0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www.spas-news.ru/chitat/podvig-xrista.html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st-vera.orthodoxy.ru/texts/saints/vnls.htm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lm-reborn.livejournal.com/6444.html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1494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- создать условия для ознакомления с православным пониманием подвига и жертвы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сформировать понятие </a:t>
            </a:r>
            <a:r>
              <a:rPr lang="ru-RU" dirty="0" smtClean="0"/>
              <a:t>«жертвенность во имя защиты Отечества», «жертвенность во имя любви к Богу», «духовный подвиг», «ратный подвиг» на основе традиционных для России православных культурных ценностей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развивать нравственные чувства сопереживания и ответственности за других людей; умение делать выводы, анализировать, наблюдать, обобщать, давать оценку </a:t>
            </a:r>
            <a:r>
              <a:rPr lang="ru-RU" dirty="0" smtClean="0"/>
              <a:t>событиям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Понятие подвига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Доблестный, героический поступок, важное по своему значению действие, совершённое в трудных условиях (словарь Ф.Ф. Ушакова);</a:t>
            </a:r>
          </a:p>
          <a:p>
            <a:r>
              <a:rPr lang="ru-RU" dirty="0" smtClean="0"/>
              <a:t>Героический, самоотверженный поступок (словарь С.И. Ожегова)</a:t>
            </a:r>
          </a:p>
          <a:p>
            <a:r>
              <a:rPr lang="ru-RU" dirty="0" smtClean="0"/>
              <a:t>Героический, самоотверженный поступок, совершённый в опасных условиях, связанный с риском (толковый словарь русского языка Кузнецова)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Подвиг – это…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3600" dirty="0" smtClean="0"/>
              <a:t>то, что требует напряжения воли; </a:t>
            </a:r>
          </a:p>
          <a:p>
            <a:pPr lvl="0"/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преодоление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эгоизма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корысти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600" dirty="0" smtClean="0"/>
              <a:t>дар другому человеку или целому народу, человечеству; </a:t>
            </a:r>
          </a:p>
          <a:p>
            <a:pPr lvl="0"/>
            <a:r>
              <a:rPr lang="ru-RU" sz="3600" dirty="0" smtClean="0"/>
              <a:t>жертва человека во имя добра и справедливости. 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3999458" cy="609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071934" y="928670"/>
            <a:ext cx="49292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«Когда творишь милостыню, пусть левая рука твоя не знает, что делает правая, чтобы милостыня твоя была втайне».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43758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Подвиги святых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000108"/>
            <a:ext cx="6786610" cy="5089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Иисус Христос</a:t>
            </a:r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Иисус Христос был в земной жизни поистине выдающимся человеком. Он принес в наш мир истинное знание, науку жизни. Христос проповедовал то, без чего человечество просто-напросто погибнет, перестанет существовать – любовь. Сам Иисус Христос претерпел невыносимые муки и пожертвовал свою жизнь в силу своей любви ко всем нам и с желанием избавить всех людей проживающих на Земле от греха. 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Подвиг Святых мучениц Веры, Надежды, Любви и матери их Софии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             </a:t>
            </a:r>
            <a:r>
              <a:rPr lang="ru-RU" dirty="0" smtClean="0"/>
              <a:t>Во </a:t>
            </a:r>
            <a:r>
              <a:rPr lang="ru-RU" dirty="0" smtClean="0"/>
              <a:t>II веке в Риме жила благочестивая вдова София. У нее были три дочери, носившие имена главных христианских добродетелей: Вера, Надежда и Любовь. Будучи глубоко верующей христианкой, София воспитала дочерей в любви к Богу, уча не привязываться к земным благам.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Слух о принадлежности к христианству этого семейства дошел до императора, и он пожелал лично увидеть трех сестер и воспитавшую их мать. Он приказал убедить их отречься от веры. </a:t>
            </a:r>
            <a:br>
              <a:rPr lang="ru-RU" dirty="0" smtClean="0"/>
            </a:br>
            <a:r>
              <a:rPr lang="ru-RU" dirty="0" smtClean="0"/>
              <a:t>Тогда разгневанный </a:t>
            </a:r>
            <a:r>
              <a:rPr lang="ru-RU" dirty="0" err="1" smtClean="0"/>
              <a:t>Адриан</a:t>
            </a:r>
            <a:r>
              <a:rPr lang="ru-RU" dirty="0" smtClean="0"/>
              <a:t> велел предать детей различным пыткам. Дочери погибли за свою веру, а Софью обрекли на душевные мучения от разлуки с замученными детьми. Страдалица погребла честные останки своих дочерей и два дня не отходила от их могилы. На третий день Господь послал ей тихую кончину и принял ее многострадальную душу в небесные обители. Верующие погребли ее тело на том же месте.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Так три девочки и их мать показали, что для людей, укрепляемых благодатью Святого Духа, недостаток телесных сил нисколько не служит препятствием к проявлению сил духа и мужества. Их святыми молитвами Господь да укрепит и нас в христианской вере и в добродетельной жизни.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4063055" cy="5731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285" y="214290"/>
            <a:ext cx="4171979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276</TotalTime>
  <Words>693</Words>
  <Application>Microsoft Office PowerPoint</Application>
  <PresentationFormat>Экран (4:3)</PresentationFormat>
  <Paragraphs>37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Подвиг</vt:lpstr>
      <vt:lpstr>Цели урока</vt:lpstr>
      <vt:lpstr>Понятие подвига</vt:lpstr>
      <vt:lpstr>Подвиг – это…</vt:lpstr>
      <vt:lpstr>Слайд 5</vt:lpstr>
      <vt:lpstr>Подвиги святых</vt:lpstr>
      <vt:lpstr>Иисус Христос</vt:lpstr>
      <vt:lpstr>Подвиг Святых мучениц Веры, Надежды, Любви и матери их Софии</vt:lpstr>
      <vt:lpstr>Слайд 9</vt:lpstr>
      <vt:lpstr>Борис и Глеб</vt:lpstr>
      <vt:lpstr>Слайд 11</vt:lpstr>
      <vt:lpstr>Подвиги героев Великой Отечественной Войны Тульского края</vt:lpstr>
      <vt:lpstr>Самсонов М. И. «Саша Чекалин» 1957 г. </vt:lpstr>
      <vt:lpstr>Сафонов Борис Феоктистович </vt:lpstr>
      <vt:lpstr>Агеев Григорий Антонович</vt:lpstr>
      <vt:lpstr>Слайд 16</vt:lpstr>
      <vt:lpstr>Спасибо за внимание!</vt:lpstr>
      <vt:lpstr>Использованные источники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Подвиг</dc:title>
  <dc:creator>Аня</dc:creator>
  <cp:lastModifiedBy>Аня</cp:lastModifiedBy>
  <cp:revision>30</cp:revision>
  <dcterms:created xsi:type="dcterms:W3CDTF">2012-10-07T14:35:25Z</dcterms:created>
  <dcterms:modified xsi:type="dcterms:W3CDTF">2014-02-02T09:58:26Z</dcterms:modified>
</cp:coreProperties>
</file>