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72" r:id="rId8"/>
    <p:sldId id="261" r:id="rId9"/>
    <p:sldId id="262" r:id="rId10"/>
    <p:sldId id="263" r:id="rId11"/>
    <p:sldId id="265" r:id="rId12"/>
    <p:sldId id="268" r:id="rId13"/>
    <p:sldId id="269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35" autoAdjust="0"/>
    <p:restoredTop sz="94713" autoAdjust="0"/>
  </p:normalViewPr>
  <p:slideViewPr>
    <p:cSldViewPr>
      <p:cViewPr varScale="1">
        <p:scale>
          <a:sx n="80" d="100"/>
          <a:sy n="80" d="100"/>
        </p:scale>
        <p:origin x="-1378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48000"/>
                <a:satMod val="230000"/>
              </a:schemeClr>
            </a:gs>
            <a:gs pos="0">
              <a:schemeClr val="bg2">
                <a:shade val="48000"/>
                <a:satMod val="230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3C5FCEB-882F-4DCA-837B-2B4BC1BB4877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ADD4A9D-BC83-4D44-99B2-E52CC1F84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7" descr="РО.jpg"/>
          <p:cNvPicPr>
            <a:picLocks noChangeAspect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Визитная карточка.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214554"/>
            <a:ext cx="7199808" cy="300039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65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</a:rPr>
              <a:t>Команда «</a:t>
            </a:r>
            <a:r>
              <a:rPr lang="ru-RU" sz="6500" i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</a:rPr>
              <a:t>Знайки</a:t>
            </a:r>
            <a:r>
              <a:rPr lang="ru-RU" sz="65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</a:rPr>
              <a:t>»</a:t>
            </a:r>
          </a:p>
          <a:p>
            <a:pPr algn="ctr"/>
            <a:endParaRPr lang="ru-RU" sz="4400" dirty="0" smtClean="0">
              <a:solidFill>
                <a:schemeClr val="accent1">
                  <a:lumMod val="75000"/>
                </a:schemeClr>
              </a:solidFill>
              <a:effectLst>
                <a:glow rad="101600">
                  <a:schemeClr val="accent6">
                    <a:lumMod val="60000"/>
                    <a:lumOff val="40000"/>
                    <a:alpha val="60000"/>
                  </a:schemeClr>
                </a:glow>
              </a:effectLst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МОУ гимназии «Юридическая» 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г.Волгодонск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7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6080" y="1559080"/>
            <a:ext cx="5904656" cy="4643594"/>
          </a:xfrm>
        </p:spPr>
      </p:pic>
      <p:pic>
        <p:nvPicPr>
          <p:cNvPr id="5122" name="Picture 2" descr="Все для презентаций - Найти любой фай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Софья Званская.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мое фот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2328"/>
          <a:stretch>
            <a:fillRect/>
          </a:stretch>
        </p:blipFill>
        <p:spPr bwMode="auto">
          <a:xfrm>
            <a:off x="928662" y="1214422"/>
            <a:ext cx="6286512" cy="4929222"/>
          </a:xfrm>
          <a:prstGeom prst="rect">
            <a:avLst/>
          </a:prstGeom>
          <a:noFill/>
        </p:spPr>
      </p:pic>
      <p:pic>
        <p:nvPicPr>
          <p:cNvPr id="7" name="Picture 2" descr="Все для презентаций - Найти любой фай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Алина Талан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785794"/>
            <a:ext cx="5857916" cy="5429288"/>
          </a:xfrm>
          <a:prstGeom prst="rect">
            <a:avLst/>
          </a:prstGeom>
        </p:spPr>
      </p:pic>
      <p:pic>
        <p:nvPicPr>
          <p:cNvPr id="4" name="Picture 2" descr="Все для презентаций - Найти любой файл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Ангелина Васильева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Все для презентаций - Найти любой фай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Алина Лавренова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0" name="Picture 2" descr="E:\Алинки\Алина_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882775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DSC027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836712"/>
            <a:ext cx="5040560" cy="5220072"/>
          </a:xfrm>
        </p:spPr>
      </p:pic>
      <p:pic>
        <p:nvPicPr>
          <p:cNvPr id="11" name="Picture 2" descr="Все для презентаций - Найти любой фай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Екатерина Ложниченко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kolyan.net/uploads/posts/2010-09/thumbs/1284095971_090cb930086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7776864" cy="4860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Все для презентаций - Найти любой фай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Спасибо за внимание!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639944" y="6381328"/>
            <a:ext cx="504056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7" descr="РО.jpg"/>
          <p:cNvPicPr>
            <a:picLocks noChangeAspect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80728"/>
            <a:ext cx="8229600" cy="1399032"/>
          </a:xfrm>
        </p:spPr>
        <p:txBody>
          <a:bodyPr/>
          <a:lstStyle/>
          <a:p>
            <a:pPr algn="ctr"/>
            <a:r>
              <a:rPr lang="ru-RU" dirty="0" smtClean="0"/>
              <a:t>Содержание: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86000"/>
            <a:ext cx="8229600" cy="4572000"/>
          </a:xfrm>
        </p:spPr>
        <p:txBody>
          <a:bodyPr>
            <a:normAutofit/>
          </a:bodyPr>
          <a:lstStyle/>
          <a:p>
            <a:pPr marL="514350" indent="-514350" algn="ctr">
              <a:buNone/>
            </a:pPr>
            <a:r>
              <a:rPr lang="ru-RU" sz="3200" dirty="0" smtClean="0"/>
              <a:t>	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3" action="ppaction://hlinksldjump"/>
              </a:rPr>
              <a:t>Наш девиз и название.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514350" indent="-514350" algn="ctr">
              <a:buNone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4" action="ppaction://hlinksldjump"/>
              </a:rPr>
              <a:t>О городе Волгодонске.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514350" indent="-514350" algn="ctr">
              <a:buNone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5" action="ppaction://hlinksldjump"/>
              </a:rPr>
              <a:t>О  гимназии «Юридическая»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514350" indent="-514350" algn="ctr">
              <a:buNone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6" action="ppaction://hlinksldjump"/>
              </a:rPr>
              <a:t>Наша команда!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514350" indent="-514350" algn="ctr">
              <a:buNone/>
            </a:pPr>
            <a:endParaRPr lang="ru-RU" sz="32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7" descr="РО.jpg"/>
          <p:cNvPicPr>
            <a:picLocks noChangeAspect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Наш девиз и название.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2286000"/>
            <a:ext cx="6840760" cy="45720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	</a:t>
            </a:r>
            <a:r>
              <a:rPr lang="ru-RU" dirty="0" smtClean="0">
                <a:solidFill>
                  <a:srgbClr val="FF0000"/>
                </a:solidFill>
              </a:rPr>
              <a:t>Команда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«Знайки!» </a:t>
            </a:r>
          </a:p>
          <a:p>
            <a:pPr algn="ctr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	Н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аш девиз :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Мы команда «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Супер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знайки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».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Нам вопросы задавай-ка .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И на суше и воде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будем первыми везде!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639944" y="6381328"/>
            <a:ext cx="504056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7" descr="РО.jpg"/>
          <p:cNvPicPr>
            <a:picLocks noChangeAspect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399032"/>
          </a:xfrm>
        </p:spPr>
        <p:txBody>
          <a:bodyPr/>
          <a:lstStyle/>
          <a:p>
            <a:pPr algn="ctr"/>
            <a:r>
              <a:rPr lang="ru-RU" dirty="0" smtClean="0"/>
              <a:t>О городе Волгодонске!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700808"/>
            <a:ext cx="7499176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Волгодонск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– город Ростовской области России. Образует городской округ города Волгодонска. Один из самых молодых городов на юге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страны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основан 27 июля 1950 года как поселок эксплуатационников Цимлянского гидроузла. Крупный промышленный и научный центр юго-востока Ростовской области, географический и торгово-промышленный центр 12 сельских районов (8 из них относятся к Волгодонской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системе расселения. 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Волгодонск._Путепрово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2214000" cy="2448002"/>
          </a:xfrm>
        </p:spPr>
      </p:pic>
      <p:pic>
        <p:nvPicPr>
          <p:cNvPr id="5" name="Содержимое 3" descr="Проспект_строиетелей+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85984" y="1"/>
            <a:ext cx="2214000" cy="2500306"/>
          </a:xfrm>
          <a:prstGeom prst="rect">
            <a:avLst/>
          </a:prstGeom>
        </p:spPr>
      </p:pic>
      <p:pic>
        <p:nvPicPr>
          <p:cNvPr id="6" name="Содержимое 3" descr="Киот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72000" y="1"/>
            <a:ext cx="2071702" cy="2285991"/>
          </a:xfrm>
          <a:prstGeom prst="rect">
            <a:avLst/>
          </a:prstGeom>
        </p:spPr>
      </p:pic>
      <p:pic>
        <p:nvPicPr>
          <p:cNvPr id="7" name="Содержимое 3" descr="Памятник_А.С._Пушкину+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715140" y="0"/>
            <a:ext cx="2428860" cy="2357430"/>
          </a:xfrm>
          <a:prstGeom prst="rect">
            <a:avLst/>
          </a:prstGeom>
        </p:spPr>
      </p:pic>
      <p:pic>
        <p:nvPicPr>
          <p:cNvPr id="8" name="Содержимое 5" descr="Памятник_Гагарину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" y="2500306"/>
            <a:ext cx="2214545" cy="2428892"/>
          </a:xfrm>
          <a:prstGeom prst="rect">
            <a:avLst/>
          </a:prstGeom>
        </p:spPr>
      </p:pic>
      <p:pic>
        <p:nvPicPr>
          <p:cNvPr id="9" name="Содержимое 3" descr="фонтан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2285984" y="2500306"/>
            <a:ext cx="2214578" cy="2428892"/>
          </a:xfrm>
          <a:prstGeom prst="rect">
            <a:avLst/>
          </a:prstGeom>
        </p:spPr>
      </p:pic>
      <p:pic>
        <p:nvPicPr>
          <p:cNvPr id="10" name="Содержимое 3" descr="храм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4572000" y="2285992"/>
            <a:ext cx="4429124" cy="43576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2844" y="5143512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Любимые места  города Волгодонска!</a:t>
            </a:r>
            <a:endParaRPr lang="ru-RU" sz="2400" b="1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Управляющая кнопка: домой 10">
            <a:hlinkClick r:id="rId9" action="ppaction://hlinksldjump" highlightClick="1"/>
          </p:cNvPr>
          <p:cNvSpPr/>
          <p:nvPr/>
        </p:nvSpPr>
        <p:spPr>
          <a:xfrm>
            <a:off x="8639944" y="6381328"/>
            <a:ext cx="504056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7" descr="РО.jpg"/>
          <p:cNvPicPr>
            <a:picLocks noChangeAspect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80728"/>
            <a:ext cx="6768752" cy="139903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 моей гимназии «Юридическая»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2286000"/>
            <a:ext cx="7283152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Отличительные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</a:rPr>
              <a:t>признаки:</a:t>
            </a:r>
            <a:r>
              <a:rPr lang="ru-RU" sz="2400" dirty="0" err="1" smtClean="0"/>
              <a:t>п</a:t>
            </a:r>
            <a:endParaRPr lang="ru-RU" sz="2400" dirty="0" smtClean="0"/>
          </a:p>
          <a:p>
            <a:pPr algn="just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Высокая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результативность участия учащихся в олимпиадах и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конкурсах. </a:t>
            </a:r>
          </a:p>
          <a:p>
            <a:pPr marL="578358" indent="-514350" algn="just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Творческая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активность педагогов гимназии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Запущен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новый образовательный проект «Создание системной модели управления личностным развитием учащихся».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imnaziya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929618" cy="2000264"/>
          </a:xfrm>
          <a:noFill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numCol="1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b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0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Гимназия</a:t>
            </a:r>
            <a: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000" b="1" dirty="0" smtClean="0">
                <a:ln w="1143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«Юридическая»</a:t>
            </a:r>
            <a:br>
              <a:rPr lang="ru-RU" sz="3000" b="1" dirty="0" smtClean="0">
                <a:ln w="1143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0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г.Волгодонск</a:t>
            </a:r>
            <a:endParaRPr lang="ru-RU" sz="3000" b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639944" y="6381328"/>
            <a:ext cx="504056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7" descr="РО.jpg"/>
          <p:cNvPicPr>
            <a:picLocks noChangeAspect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052736"/>
            <a:ext cx="6840760" cy="1399032"/>
          </a:xfrm>
        </p:spPr>
        <p:txBody>
          <a:bodyPr/>
          <a:lstStyle/>
          <a:p>
            <a:pPr algn="ctr"/>
            <a:r>
              <a:rPr lang="ru-RU" dirty="0" smtClean="0"/>
              <a:t>Наша команда!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276872"/>
            <a:ext cx="7400948" cy="3214710"/>
          </a:xfrm>
        </p:spPr>
        <p:txBody>
          <a:bodyPr numCol="1">
            <a:normAutofit/>
          </a:bodyPr>
          <a:lstStyle/>
          <a:p>
            <a:pPr algn="ctr">
              <a:buNone/>
            </a:pPr>
            <a:r>
              <a:rPr lang="ru-RU" dirty="0" smtClean="0"/>
              <a:t>	    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Виктория  </a:t>
            </a:r>
            <a:r>
              <a:rPr lang="ru-RU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Стрельцова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	Софья </a:t>
            </a:r>
            <a:r>
              <a:rPr lang="ru-RU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Званская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 Алина Талан, Алина </a:t>
            </a:r>
            <a:r>
              <a:rPr lang="ru-RU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Лавренова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 Ангелина Васильева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и капитан нашей команды: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Екатерина Ложниченко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07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1340768"/>
            <a:ext cx="5736237" cy="5184576"/>
          </a:xfrm>
        </p:spPr>
      </p:pic>
      <p:pic>
        <p:nvPicPr>
          <p:cNvPr id="4" name="Picture 2" descr="Все для презентаций - Найти любой фай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Виктория </a:t>
            </a:r>
            <a:r>
              <a:rPr lang="ru-RU" dirty="0" err="1" smtClean="0">
                <a:solidFill>
                  <a:srgbClr val="FFFF00"/>
                </a:solidFill>
              </a:rPr>
              <a:t>Стрельцова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231</TotalTime>
  <Words>94</Words>
  <Application>Microsoft Office PowerPoint</Application>
  <PresentationFormat>Экран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Яркая</vt:lpstr>
      <vt:lpstr>Визитная карточка.</vt:lpstr>
      <vt:lpstr>Содержание:</vt:lpstr>
      <vt:lpstr>Наш девиз и название. </vt:lpstr>
      <vt:lpstr>О городе Волгодонске!</vt:lpstr>
      <vt:lpstr>Слайд 5</vt:lpstr>
      <vt:lpstr>О моей гимназии «Юридическая»</vt:lpstr>
      <vt:lpstr>    Гимназия «Юридическая» г.Волгодонск</vt:lpstr>
      <vt:lpstr>Наша команда!</vt:lpstr>
      <vt:lpstr>Виктория Стрельцова.</vt:lpstr>
      <vt:lpstr>Софья Званская.</vt:lpstr>
      <vt:lpstr>Алина Талан</vt:lpstr>
      <vt:lpstr>Ангелина Васильева</vt:lpstr>
      <vt:lpstr>Алина Лавренова</vt:lpstr>
      <vt:lpstr>Екатерина Ложниченко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визитная карточка.</dc:title>
  <dc:creator>RePack by SPecialiST</dc:creator>
  <cp:lastModifiedBy>user</cp:lastModifiedBy>
  <cp:revision>30</cp:revision>
  <dcterms:created xsi:type="dcterms:W3CDTF">2015-01-28T18:00:30Z</dcterms:created>
  <dcterms:modified xsi:type="dcterms:W3CDTF">2015-02-02T18:53:55Z</dcterms:modified>
</cp:coreProperties>
</file>