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6" r:id="rId8"/>
    <p:sldId id="267" r:id="rId9"/>
    <p:sldId id="268" r:id="rId10"/>
    <p:sldId id="271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1F2DF7-D2E0-4A7D-8629-DFBBDCA2D942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ED89F6-E484-40D2-9EC8-F0CC314480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264645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Сетевой проект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«Год литературы в моей школе»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844824"/>
            <a:ext cx="43924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</a:rPr>
              <a:t>команда</a:t>
            </a:r>
          </a:p>
          <a:p>
            <a:pPr algn="ctr"/>
            <a:r>
              <a:rPr lang="ru-RU" sz="6000" dirty="0" smtClean="0">
                <a:solidFill>
                  <a:srgbClr val="7030A0"/>
                </a:solidFill>
              </a:rPr>
              <a:t>ЧИТАЛИКИ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565" y="4293096"/>
            <a:ext cx="26548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МАОУ СОШ № 92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г. Екатеринбург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://im1-tub-ru.yandex.net/i?id=441f4a9a590ee6a5beae2f26c787bd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3" y="4708594"/>
            <a:ext cx="2987562" cy="1872208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8234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yandex.ru/message_part/IMG_20151030_104737.jpg?_uid=83017822&amp;name=IMG_20151030_104737.jpg&amp;hid=1.2&amp;ids=2400000007026446055&amp;no_disposition=y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МБОУ СОШ 92\Downloads\IMG_20151030_104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5" y="404664"/>
            <a:ext cx="3353544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81379" y="462786"/>
            <a:ext cx="500008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Мы прочитали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«Волшебную книгу»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Ольги Митькиной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 участвовали в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международном конкурсе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</a:rPr>
              <a:t>исунков для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иллюстрации книги.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Соня заняла 1 место!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БОУ СОШ 92\Desktop\осенины\Поход в Малый исток 12 09 2014  jpg\_MG_1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648128" cy="509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2900" y="332656"/>
            <a:ext cx="49968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Мы готовы отправиться в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волшебное плавание по стране </a:t>
            </a: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Литературии</a:t>
            </a:r>
            <a:r>
              <a:rPr lang="ru-RU" sz="2400" b="1" dirty="0" smtClean="0">
                <a:solidFill>
                  <a:srgbClr val="FF0000"/>
                </a:solidFill>
              </a:rPr>
              <a:t>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476672"/>
            <a:ext cx="3379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Мы – команда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«ЧИТАЛИКИ»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875" y="1916832"/>
            <a:ext cx="715933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Наш девиз –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читать </a:t>
            </a:r>
            <a:r>
              <a:rPr lang="ru-RU" sz="4000" b="1" dirty="0" smtClean="0">
                <a:solidFill>
                  <a:srgbClr val="FF0000"/>
                </a:solidFill>
              </a:rPr>
              <a:t>всегда,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читать </a:t>
            </a:r>
            <a:r>
              <a:rPr lang="ru-RU" sz="4000" b="1" dirty="0" smtClean="0">
                <a:solidFill>
                  <a:srgbClr val="FF0000"/>
                </a:solidFill>
              </a:rPr>
              <a:t>везде,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читать </a:t>
            </a:r>
            <a:r>
              <a:rPr lang="ru-RU" sz="4000" b="1" dirty="0" smtClean="0">
                <a:solidFill>
                  <a:srgbClr val="FF0000"/>
                </a:solidFill>
              </a:rPr>
              <a:t>– и никаких гвоздей!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4" name="Picture 6" descr="http://im1-tub-ru.yandex.net/i?id=749b1cbff123df85d681d596507324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71377"/>
            <a:ext cx="3528392" cy="23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47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604699"/>
            <a:ext cx="76690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До новых встреч!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im3-tub-ru.yandex.net/i?id=48e824b8a78b848df1f43fb989fa5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74" y="3068960"/>
            <a:ext cx="2790158" cy="298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4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Сувениры интересных мест :: Имена и достопримечатель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20000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9582" y="268093"/>
            <a:ext cx="244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Герб Екатеринбурга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. Н. Татищев Василий Никитич Татищев известный российский историк, географ, экономист и государстве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53101"/>
            <a:ext cx="2376264" cy="314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995192"/>
            <a:ext cx="2638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В. Н. Татищев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Истории Екатеринбурга - Плетенев Михаи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15" y="500127"/>
            <a:ext cx="2520280" cy="331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88224" y="3995192"/>
            <a:ext cx="2662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Г. В. де Генин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8516" y="188289"/>
            <a:ext cx="3554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Основатели города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4" name="Picture 6" descr="Что посетить в Екатеринбурге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86" y="3913894"/>
            <a:ext cx="3546241" cy="26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904" y="1196752"/>
            <a:ext cx="16401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1723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2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ofox. Serfing the WWWorld. - Стать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3831"/>
            <a:ext cx="412422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ir tour over Yekaterinburg, Russia - Socialp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4053927" cy="270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50432" y="3316538"/>
            <a:ext cx="4549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Екатеринбург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7" name="Picture 6" descr="Дендрарий Екатеринбурга - уникальный зелёный памятн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4799"/>
            <a:ext cx="3851920" cy="2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Подготовка к городскому фестивалю цветников стартовала в Окт…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29" y="310805"/>
            <a:ext cx="4055278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2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0-tub-ru.yandex.net/i?id=b21f7f460bee964031ea7684483695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4" y="847961"/>
            <a:ext cx="1574147" cy="190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get-books.ru/i/cover/19/78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30" y="3403359"/>
            <a:ext cx="1905000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387" y="2772908"/>
            <a:ext cx="1962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Павел Петрович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Бажов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30" name="Picture 6" descr="http://im3-tub-ru.yandex.net/i?id=e24bc06ebbaecaf51b7f32d45bcc11f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5308"/>
            <a:ext cx="1781957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0-tub-ru.yandex.net/i?id=9c661e98c7e1a609c4385e244fd405d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329" y="3605549"/>
            <a:ext cx="2194073" cy="291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03169" y="2795609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Дмитрий </a:t>
            </a:r>
            <a:r>
              <a:rPr lang="ru-RU" dirty="0" err="1" smtClean="0">
                <a:solidFill>
                  <a:srgbClr val="FF0000"/>
                </a:solidFill>
              </a:rPr>
              <a:t>Наркисович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Мамин-Сибиряк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38" name="Picture 14" descr="http://im0-tub-ru.yandex.net/i?id=371be984caf1036a772db64ce853561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342" y="742250"/>
            <a:ext cx="1521044" cy="204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0-tub-ru.yandex.net/i?id=bfe46273a551e8f4c27de39198f3783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029" y="3606671"/>
            <a:ext cx="2010965" cy="291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3-tub-ru.yandex.net/i?id=f090da79a9f8d08fe95ef9e43cb754d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917" y="783640"/>
            <a:ext cx="1449986" cy="207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1-tub-ru.yandex.net/i?id=4a3464b0e848e4a76fa2d95f70aca4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028" y="3606671"/>
            <a:ext cx="1841475" cy="291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555" y="2785750"/>
            <a:ext cx="1311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Владислав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Крапивин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5917" y="2934108"/>
            <a:ext cx="1781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Борис Рябинин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5515" y="283769"/>
            <a:ext cx="2473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Уральские писатели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7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09245"/>
            <a:ext cx="4533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Государственная областная библиотека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имени Белинского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4" name="Picture 6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4" y="188640"/>
            <a:ext cx="393643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herzenlib.ru/main/image/n23072012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548680"/>
            <a:ext cx="385828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54967" y="3215550"/>
            <a:ext cx="3118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Библиотека имени Герцена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8" name="Picture 10" descr="Прикрепленно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25" y="3755576"/>
            <a:ext cx="3512310" cy="263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9255" y="6401099"/>
            <a:ext cx="2353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Детская библиотека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60" name="Picture 12" descr="http://letidor.ru/upload/iblock/875/8750ee913f5de57b79799590895b54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896" y="3642896"/>
            <a:ext cx="3681574" cy="275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43537" y="6369320"/>
            <a:ext cx="5200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Областная библиотека для детей и юношества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V3000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0476" y="4869160"/>
            <a:ext cx="493872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Наша школа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МАОУ СОШ № 92</a:t>
            </a:r>
            <a:endParaRPr lang="ru-RU" sz="44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Год основания - 1942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3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yandex.ru/message_part/IMG_20151116_120521.jpg?_uid=83017822&amp;name=IMG_20151116_120521.jpg&amp;hid=1.2&amp;ids=2400000007154230724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ail.yandex.ru/message_part/IMG_20151116_120521.jpg?_uid=83017822&amp;name=IMG_20151116_120521.jpg&amp;hid=1.2&amp;ids=2400000007154230724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МБОУ СОШ 92\Downloads\IMG_20151116_120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268760"/>
            <a:ext cx="8532440" cy="51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5660" y="318502"/>
            <a:ext cx="8024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Читальный зал нашей школьной библиотеки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БОУ СОШ 92\Downloads\IMG_20151030_124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388424" cy="503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627" y="332656"/>
            <a:ext cx="81772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Мы любим читать, а веселые гусеницы показывают,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сколько книг мы уже прочитали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2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171</TotalTime>
  <Words>152</Words>
  <Application>Microsoft Office PowerPoint</Application>
  <PresentationFormat>Экран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МБОУ СОШ 92</dc:creator>
  <cp:lastModifiedBy>МБОУ СОШ 92</cp:lastModifiedBy>
  <cp:revision>15</cp:revision>
  <dcterms:created xsi:type="dcterms:W3CDTF">2015-11-16T07:09:56Z</dcterms:created>
  <dcterms:modified xsi:type="dcterms:W3CDTF">2015-11-17T04:24:05Z</dcterms:modified>
</cp:coreProperties>
</file>