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notesMasterIdLst>
    <p:notesMasterId r:id="rId21"/>
  </p:notesMasterIdLst>
  <p:sldIdLst>
    <p:sldId id="256" r:id="rId2"/>
    <p:sldId id="311" r:id="rId3"/>
    <p:sldId id="312" r:id="rId4"/>
    <p:sldId id="314" r:id="rId5"/>
    <p:sldId id="315" r:id="rId6"/>
    <p:sldId id="316" r:id="rId7"/>
    <p:sldId id="317" r:id="rId8"/>
    <p:sldId id="318" r:id="rId9"/>
    <p:sldId id="319" r:id="rId10"/>
    <p:sldId id="320" r:id="rId11"/>
    <p:sldId id="321" r:id="rId12"/>
    <p:sldId id="322" r:id="rId13"/>
    <p:sldId id="323" r:id="rId14"/>
    <p:sldId id="324" r:id="rId15"/>
    <p:sldId id="326" r:id="rId16"/>
    <p:sldId id="275" r:id="rId17"/>
    <p:sldId id="313" r:id="rId18"/>
    <p:sldId id="327" r:id="rId19"/>
    <p:sldId id="328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F72009"/>
    <a:srgbClr val="00C800"/>
    <a:srgbClr val="80E505"/>
    <a:srgbClr val="E9FC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76" autoAdjust="0"/>
    <p:restoredTop sz="95382" autoAdjust="0"/>
  </p:normalViewPr>
  <p:slideViewPr>
    <p:cSldViewPr>
      <p:cViewPr>
        <p:scale>
          <a:sx n="70" d="100"/>
          <a:sy n="70" d="100"/>
        </p:scale>
        <p:origin x="-1362" y="-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8.3650220251172223E-3"/>
          <c:y val="0.11255094900025109"/>
          <c:w val="0.61153490915804742"/>
          <c:h val="0.80078697842379964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Lbls>
            <c:dLbl>
              <c:idx val="0"/>
              <c:layout>
                <c:manualLayout>
                  <c:x val="-0.16555659161025923"/>
                  <c:y val="-9.5810259051401447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0.1367526592070728"/>
                  <c:y val="-0.1753789137787311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0.11449820417184699"/>
                  <c:y val="8.6209375547544112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28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Лист1!$A$2:$A$4</c:f>
              <c:strCache>
                <c:ptCount val="3"/>
                <c:pt idx="0">
                  <c:v>регулярный вывоз муора</c:v>
                </c:pt>
                <c:pt idx="1">
                  <c:v>поставить дополнительные баки</c:v>
                </c:pt>
                <c:pt idx="2">
                  <c:v>повысить экологическую культуру населения</c:v>
                </c:pt>
              </c:strCache>
            </c:strRef>
          </c:cat>
          <c:val>
            <c:numRef>
              <c:f>Лист1!$B$2:$B$4</c:f>
              <c:numCache>
                <c:formatCode>0%</c:formatCode>
                <c:ptCount val="3"/>
                <c:pt idx="0">
                  <c:v>0.32000000000000006</c:v>
                </c:pt>
                <c:pt idx="1">
                  <c:v>0.18000000000000002</c:v>
                </c:pt>
                <c:pt idx="2">
                  <c:v>0.14000000000000001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11981565853422"/>
          <c:y val="0.13879089942680709"/>
          <c:w val="0.37913658649847271"/>
          <c:h val="0.75498261190083182"/>
        </c:manualLayout>
      </c:layout>
      <c:overlay val="0"/>
      <c:txPr>
        <a:bodyPr/>
        <a:lstStyle/>
        <a:p>
          <a:pPr>
            <a:defRPr sz="2000">
              <a:latin typeface="+mn-lt"/>
            </a:defRPr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.2755914007040422"/>
          <c:w val="1"/>
          <c:h val="0.7244085992959578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explosion val="25"/>
          <c:dLbls>
            <c:dLbl>
              <c:idx val="0"/>
              <c:layout>
                <c:manualLayout>
                  <c:x val="-0.22703600418003309"/>
                  <c:y val="-0.13392242682911776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0.1773592884222806"/>
                  <c:y val="-2.6754357540520199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2400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Лист1!$A$2:$A$4</c:f>
              <c:strCache>
                <c:ptCount val="3"/>
                <c:pt idx="0">
                  <c:v>выбрасывают</c:v>
                </c:pt>
                <c:pt idx="1">
                  <c:v>сжигают</c:v>
                </c:pt>
                <c:pt idx="2">
                  <c:v>используют вторично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60</c:v>
                </c:pt>
                <c:pt idx="1">
                  <c:v>35</c:v>
                </c:pt>
                <c:pt idx="2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t"/>
      <c:layout>
        <c:manualLayout>
          <c:xMode val="edge"/>
          <c:yMode val="edge"/>
          <c:x val="0.05"/>
          <c:y val="8.3285499142070674E-2"/>
          <c:w val="0.9"/>
          <c:h val="0.11022405689491295"/>
        </c:manualLayout>
      </c:layout>
      <c:overlay val="0"/>
      <c:txPr>
        <a:bodyPr/>
        <a:lstStyle/>
        <a:p>
          <a:pPr>
            <a:defRPr sz="2400"/>
          </a:pPr>
          <a:endParaRPr lang="ru-RU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8D9E6F-FC3E-4AD9-A2D8-9F4380962A0C}" type="datetimeFigureOut">
              <a:rPr lang="ru-RU" smtClean="0"/>
              <a:pPr/>
              <a:t>04.12.2015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0A4028-A249-4EC9-B37B-6AA2E2ED0B4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4035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0A4028-A249-4EC9-B37B-6AA2E2ED0B49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38603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04.12.2015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04.12.2015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04.12.2015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jpeg"/><Relationship Id="rId9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J:\Новая папка\Природа\презентация\5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036496" cy="67413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504" y="4509120"/>
            <a:ext cx="8784976" cy="1752600"/>
          </a:xfrm>
        </p:spPr>
        <p:txBody>
          <a:bodyPr>
            <a:prstTxWarp prst="textInflateTop">
              <a:avLst/>
            </a:prstTxWarp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dirty="0" smtClean="0">
                <a:solidFill>
                  <a:srgbClr val="FF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ЭКОЛОГИЧЕСКИ ОПАСНЫЕ ЗОНЫ </a:t>
            </a:r>
          </a:p>
          <a:p>
            <a:r>
              <a:rPr lang="ru-RU" dirty="0" smtClean="0">
                <a:solidFill>
                  <a:srgbClr val="FF0000"/>
                </a:solidFill>
                <a:effectLst>
                  <a:glow rad="139700">
                    <a:schemeClr val="accent3">
                      <a:satMod val="175000"/>
                      <a:alpha val="40000"/>
                    </a:schemeClr>
                  </a:glow>
                </a:effectLst>
                <a:latin typeface="Times New Roman" pitchFamily="18" charset="0"/>
                <a:cs typeface="Times New Roman" pitchFamily="18" charset="0"/>
              </a:rPr>
              <a:t>СПК «КРАСНОЕ»</a:t>
            </a:r>
            <a:endParaRPr lang="ru-RU" dirty="0">
              <a:solidFill>
                <a:srgbClr val="FF0000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16632"/>
            <a:ext cx="9144000" cy="418276"/>
          </a:xfrm>
        </p:spPr>
        <p:txBody>
          <a:bodyPr>
            <a:prstTxWarp prst="textWave1">
              <a:avLst/>
            </a:prstTxWarp>
            <a:normAutofit/>
          </a:bodyPr>
          <a:lstStyle/>
          <a:p>
            <a:r>
              <a:rPr lang="ru-RU" sz="2400" dirty="0" smtClean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sz="2400" dirty="0" err="1" smtClean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краснеская</a:t>
            </a:r>
            <a:r>
              <a:rPr lang="ru-RU" sz="2400" dirty="0" smtClean="0">
                <a:solidFill>
                  <a:schemeClr val="bg1">
                    <a:lumMod val="95000"/>
                    <a:lumOff val="5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общеобразовательная школа</a:t>
            </a:r>
            <a:endParaRPr lang="ru-RU" sz="2400" dirty="0">
              <a:solidFill>
                <a:schemeClr val="bg1">
                  <a:lumMod val="95000"/>
                  <a:lumOff val="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8373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 advTm="3786">
        <p14:vortex dir="r"/>
      </p:transition>
    </mc:Choice>
    <mc:Fallback xmlns="">
      <p:transition spd="slow" advTm="3786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4572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9" t="3145" r="200" b="259"/>
          <a:stretch>
            <a:fillRect/>
          </a:stretch>
        </p:blipFill>
        <p:spPr bwMode="auto">
          <a:xfrm>
            <a:off x="4427984" y="-15559"/>
            <a:ext cx="4716016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236971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J:\Новая папка\27163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58" y="-21419"/>
            <a:ext cx="4602865" cy="3397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7" name="Picture 7" descr="J:\Новая папка\DSC0352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2864" y="0"/>
            <a:ext cx="4541136" cy="3452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J:\Новая папка\DSC0352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437" y="3397274"/>
            <a:ext cx="4614301" cy="3460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 descr="J:\Новая папка\DSC0354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7394" y="3375855"/>
            <a:ext cx="4541135" cy="3460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7043693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512168"/>
          </a:xfrm>
        </p:spPr>
        <p:txBody>
          <a:bodyPr>
            <a:normAutofit fontScale="90000"/>
          </a:bodyPr>
          <a:lstStyle/>
          <a:p>
            <a:r>
              <a:rPr lang="ru-RU" sz="3100" dirty="0">
                <a:solidFill>
                  <a:srgbClr val="00C800"/>
                </a:solidFill>
              </a:rPr>
              <a:t>Социологический опрос среди населения </a:t>
            </a:r>
            <a:r>
              <a:rPr lang="ru-RU" sz="3100" dirty="0" err="1">
                <a:solidFill>
                  <a:srgbClr val="00C800"/>
                </a:solidFill>
              </a:rPr>
              <a:t>п.Красное</a:t>
            </a:r>
            <a:r>
              <a:rPr lang="ru-RU" sz="3100" dirty="0">
                <a:solidFill>
                  <a:srgbClr val="00C800"/>
                </a:solidFill>
              </a:rPr>
              <a:t/>
            </a:r>
            <a:br>
              <a:rPr lang="ru-RU" sz="3100" dirty="0">
                <a:solidFill>
                  <a:srgbClr val="00C800"/>
                </a:solidFill>
              </a:rPr>
            </a:br>
            <a:r>
              <a:rPr lang="ru-RU" sz="3100" dirty="0">
                <a:solidFill>
                  <a:srgbClr val="00C800"/>
                </a:solidFill>
              </a:rPr>
              <a:t/>
            </a:r>
            <a:br>
              <a:rPr lang="ru-RU" sz="3100" dirty="0">
                <a:solidFill>
                  <a:srgbClr val="00C800"/>
                </a:solidFill>
              </a:rPr>
            </a:br>
            <a:r>
              <a:rPr lang="ru-RU" sz="3600" dirty="0">
                <a:solidFill>
                  <a:srgbClr val="00C800"/>
                </a:solidFill>
              </a:rPr>
              <a:t/>
            </a:r>
            <a:br>
              <a:rPr lang="ru-RU" sz="3600" dirty="0">
                <a:solidFill>
                  <a:srgbClr val="00C800"/>
                </a:solidFill>
              </a:rPr>
            </a:br>
            <a:r>
              <a:rPr lang="ru-RU" sz="2700" dirty="0">
                <a:solidFill>
                  <a:srgbClr val="FFFF00"/>
                </a:solidFill>
              </a:rPr>
              <a:t>«Пути решения проблемы бытового мусора»</a:t>
            </a:r>
            <a:r>
              <a:rPr lang="ru-RU" sz="4400" dirty="0">
                <a:gradFill>
                  <a:gsLst>
                    <a:gs pos="0">
                      <a:srgbClr val="CEB966">
                        <a:tint val="73000"/>
                        <a:satMod val="145000"/>
                      </a:srgbClr>
                    </a:gs>
                    <a:gs pos="73000">
                      <a:srgbClr val="CEB966">
                        <a:tint val="73000"/>
                        <a:satMod val="145000"/>
                      </a:srgbClr>
                    </a:gs>
                    <a:gs pos="100000">
                      <a:srgbClr val="CEB966">
                        <a:tint val="83000"/>
                        <a:satMod val="143000"/>
                      </a:srgbClr>
                    </a:gs>
                  </a:gsLst>
                  <a:lin ang="4800000" scaled="1"/>
                </a:gradFill>
              </a:rPr>
              <a:t/>
            </a:r>
            <a:br>
              <a:rPr lang="ru-RU" sz="4400" dirty="0">
                <a:gradFill>
                  <a:gsLst>
                    <a:gs pos="0">
                      <a:srgbClr val="CEB966">
                        <a:tint val="73000"/>
                        <a:satMod val="145000"/>
                      </a:srgbClr>
                    </a:gs>
                    <a:gs pos="73000">
                      <a:srgbClr val="CEB966">
                        <a:tint val="73000"/>
                        <a:satMod val="145000"/>
                      </a:srgbClr>
                    </a:gs>
                    <a:gs pos="100000">
                      <a:srgbClr val="CEB966">
                        <a:tint val="83000"/>
                        <a:satMod val="143000"/>
                      </a:srgbClr>
                    </a:gs>
                  </a:gsLst>
                  <a:lin ang="4800000" scaled="1"/>
                </a:gradFill>
              </a:rPr>
            </a:br>
            <a:endParaRPr lang="ru-RU" sz="4900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1897109"/>
              </p:ext>
            </p:extLst>
          </p:nvPr>
        </p:nvGraphicFramePr>
        <p:xfrm>
          <a:off x="215008" y="1772816"/>
          <a:ext cx="8928992" cy="4679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21692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800" dirty="0">
                <a:solidFill>
                  <a:srgbClr val="00B0F0"/>
                </a:solidFill>
              </a:rPr>
              <a:t>Социологический опрос среди населения </a:t>
            </a:r>
            <a:r>
              <a:rPr lang="ru-RU" sz="2800" dirty="0" err="1">
                <a:solidFill>
                  <a:srgbClr val="00B0F0"/>
                </a:solidFill>
              </a:rPr>
              <a:t>п.Красное</a:t>
            </a:r>
            <a:r>
              <a:rPr lang="ru-RU" sz="2800" dirty="0">
                <a:solidFill>
                  <a:srgbClr val="00B0F0"/>
                </a:solidFill>
              </a:rPr>
              <a:t/>
            </a:r>
            <a:br>
              <a:rPr lang="ru-RU" sz="2800" dirty="0">
                <a:solidFill>
                  <a:srgbClr val="00B0F0"/>
                </a:solidFill>
              </a:rPr>
            </a:br>
            <a:r>
              <a:rPr lang="ru-RU" sz="2400" dirty="0">
                <a:gradFill>
                  <a:gsLst>
                    <a:gs pos="0">
                      <a:srgbClr val="CEB966">
                        <a:tint val="73000"/>
                        <a:satMod val="145000"/>
                      </a:srgbClr>
                    </a:gs>
                    <a:gs pos="73000">
                      <a:srgbClr val="CEB966">
                        <a:tint val="73000"/>
                        <a:satMod val="145000"/>
                      </a:srgbClr>
                    </a:gs>
                    <a:gs pos="100000">
                      <a:srgbClr val="CEB966">
                        <a:tint val="83000"/>
                        <a:satMod val="143000"/>
                      </a:srgbClr>
                    </a:gs>
                  </a:gsLst>
                  <a:lin ang="4800000" scaled="1"/>
                </a:gradFill>
              </a:rPr>
              <a:t/>
            </a:r>
            <a:br>
              <a:rPr lang="ru-RU" sz="2400" dirty="0">
                <a:gradFill>
                  <a:gsLst>
                    <a:gs pos="0">
                      <a:srgbClr val="CEB966">
                        <a:tint val="73000"/>
                        <a:satMod val="145000"/>
                      </a:srgbClr>
                    </a:gs>
                    <a:gs pos="73000">
                      <a:srgbClr val="CEB966">
                        <a:tint val="73000"/>
                        <a:satMod val="145000"/>
                      </a:srgbClr>
                    </a:gs>
                    <a:gs pos="100000">
                      <a:srgbClr val="CEB966">
                        <a:tint val="83000"/>
                        <a:satMod val="143000"/>
                      </a:srgbClr>
                    </a:gs>
                  </a:gsLst>
                  <a:lin ang="4800000" scaled="1"/>
                </a:gradFill>
              </a:rPr>
            </a:br>
            <a:r>
              <a:rPr lang="ru-RU" sz="2700" dirty="0">
                <a:solidFill>
                  <a:srgbClr val="FFFF00"/>
                </a:solidFill>
              </a:rPr>
              <a:t>«Что вы делаете с пластиковой упаковкой?» </a:t>
            </a:r>
            <a:endParaRPr lang="ru-RU" sz="49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88207816"/>
              </p:ext>
            </p:extLst>
          </p:nvPr>
        </p:nvGraphicFramePr>
        <p:xfrm>
          <a:off x="395536" y="1484784"/>
          <a:ext cx="8229600" cy="5184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92728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D:\DCIM\101MSDCF\DSC0355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09182"/>
            <a:ext cx="4644008" cy="36798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D:\DCIM\101MSDCF\DSC0356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4" y="21099"/>
            <a:ext cx="4499992" cy="37679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96752"/>
          </a:xfrm>
        </p:spPr>
        <p:txBody>
          <a:bodyPr>
            <a:prstTxWarp prst="textDeflateBottom">
              <a:avLst/>
            </a:prstTxWarp>
            <a:normAutofit/>
          </a:bodyPr>
          <a:lstStyle/>
          <a:p>
            <a:r>
              <a:rPr lang="ru-RU" sz="2400" dirty="0" smtClean="0">
                <a:solidFill>
                  <a:srgbClr val="00C800"/>
                </a:solidFill>
                <a:latin typeface="Times New Roman" pitchFamily="18" charset="0"/>
                <a:cs typeface="Times New Roman" pitchFamily="18" charset="0"/>
              </a:rPr>
              <a:t>«ЭТО МОЖЕТ КАЖДЫЙ»</a:t>
            </a:r>
            <a:endParaRPr lang="ru-RU" sz="2400" dirty="0">
              <a:solidFill>
                <a:srgbClr val="00C8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789040"/>
            <a:ext cx="4644008" cy="30689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 descr="D:\DCIM\101MSDCF\DSC03559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89040"/>
            <a:ext cx="4526560" cy="30689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542864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0"/>
            <a:ext cx="4499992" cy="3429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51" y="-37363"/>
            <a:ext cx="4724400" cy="32248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 descr="F:\Новая папка\Природа\DSC03525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153116"/>
            <a:ext cx="4419600" cy="3704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F:\Новая папка\Природа\DSC0352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116"/>
            <a:ext cx="4724400" cy="3704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259990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95534"/>
            <a:ext cx="8856983" cy="764704"/>
          </a:xfrm>
        </p:spPr>
        <p:txBody>
          <a:bodyPr>
            <a:prstTxWarp prst="textDeflateTop">
              <a:avLst/>
            </a:prstTxWarp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pc="50" dirty="0" smtClean="0">
                <a:ln w="28575"/>
                <a:solidFill>
                  <a:srgbClr val="00C8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</a:rPr>
              <a:t>План-карта п.Красное</a:t>
            </a:r>
            <a:endParaRPr lang="ru-RU" spc="50" dirty="0">
              <a:ln w="28575"/>
              <a:solidFill>
                <a:srgbClr val="00C800"/>
              </a:soli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J:\Новая папка\Природа\DSC035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008" y="908721"/>
            <a:ext cx="9216008" cy="59164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5549714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D:\DCIM\101MSDCF\DSC016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8071" y="0"/>
            <a:ext cx="3051632" cy="2791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D:\DCIM\101MSDCF\DSC0343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9010"/>
            <a:ext cx="3203848" cy="2762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DCIM\101MSDCF\DSC0355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751853"/>
            <a:ext cx="3203848" cy="2376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9704" y="0"/>
            <a:ext cx="2964296" cy="2881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36712"/>
          </a:xfrm>
        </p:spPr>
        <p:txBody>
          <a:bodyPr>
            <a:prstTxWarp prst="textWave1">
              <a:avLst>
                <a:gd name="adj1" fmla="val 12500"/>
                <a:gd name="adj2" fmla="val -1161"/>
              </a:avLst>
            </a:prstTxWarp>
            <a:noAutofit/>
          </a:bodyPr>
          <a:lstStyle/>
          <a:p>
            <a:r>
              <a:rPr lang="ru-RU" sz="2400" dirty="0" smtClean="0">
                <a:solidFill>
                  <a:srgbClr val="00C800"/>
                </a:solidFill>
              </a:rPr>
              <a:t>Участие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smtClean="0">
                <a:solidFill>
                  <a:srgbClr val="00C800"/>
                </a:solidFill>
              </a:rPr>
              <a:t>учащихся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smtClean="0">
                <a:solidFill>
                  <a:srgbClr val="00C800"/>
                </a:solidFill>
              </a:rPr>
              <a:t>в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 smtClean="0">
                <a:solidFill>
                  <a:srgbClr val="00C800"/>
                </a:solidFill>
              </a:rPr>
              <a:t>проекте</a:t>
            </a:r>
            <a:endParaRPr lang="ru-RU" sz="2400" dirty="0">
              <a:solidFill>
                <a:srgbClr val="00C800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128117"/>
            <a:ext cx="3203848" cy="1944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D:\DCIM\101MSDCF\DSC0355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9" y="2786784"/>
            <a:ext cx="2975854" cy="2341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D:\DCIM\101MSDCF\DSC03448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9" y="5128117"/>
            <a:ext cx="3024335" cy="1944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9703" y="2786784"/>
            <a:ext cx="2964297" cy="2384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9703" y="5157193"/>
            <a:ext cx="2964297" cy="1944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1542301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5265" y="17810"/>
            <a:ext cx="4228735" cy="362721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descr="F:\Новая папка\27166.jpe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39" y="3645025"/>
            <a:ext cx="4229895" cy="3212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811"/>
            <a:ext cx="4932040" cy="3627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>
            <a:prstTxWarp prst="textWave1">
              <a:avLst/>
            </a:prstTxWarp>
            <a:normAutofit fontScale="90000"/>
          </a:bodyPr>
          <a:lstStyle/>
          <a:p>
            <a:r>
              <a:rPr lang="ru-RU" dirty="0" smtClean="0">
                <a:solidFill>
                  <a:srgbClr val="00C800"/>
                </a:solidFill>
              </a:rPr>
              <a:t>уборка территории от мусора</a:t>
            </a:r>
            <a:endParaRPr lang="ru-RU" dirty="0">
              <a:solidFill>
                <a:srgbClr val="00C80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645025"/>
            <a:ext cx="4932039" cy="32129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3400250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5040560"/>
          </a:xfrm>
        </p:spPr>
        <p:txBody>
          <a:bodyPr>
            <a:prstTxWarp prst="textDeflateInflate">
              <a:avLst/>
            </a:prstTxWarp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extrusionH="57150" prstMaterial="softEdge">
              <a:bevelT h="25400" prst="softRound"/>
            </a:sp3d>
          </a:bodyPr>
          <a:lstStyle/>
          <a:p>
            <a:r>
              <a:rPr lang="ru-RU" dirty="0" smtClean="0">
                <a:solidFill>
                  <a:srgbClr val="FF006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</a:t>
            </a:r>
            <a:br>
              <a:rPr lang="ru-RU" dirty="0" smtClean="0">
                <a:solidFill>
                  <a:srgbClr val="FF006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rgbClr val="FF0066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ВНИМАНИЕ!</a:t>
            </a:r>
            <a:endParaRPr lang="ru-RU" dirty="0">
              <a:solidFill>
                <a:srgbClr val="FF0066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65209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2413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prstTxWarp prst="textWave1">
              <a:avLst/>
            </a:prstTxWarp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extrusionH="57150" prstMaterial="softEdge">
              <a:bevelT w="38100" h="38100" prst="angle"/>
            </a:sp3d>
          </a:bodyPr>
          <a:lstStyle/>
          <a:p>
            <a:r>
              <a:rPr lang="ru-RU" sz="1050" dirty="0" smtClean="0">
                <a:solidFill>
                  <a:srgbClr val="F72009"/>
                </a:solidFill>
                <a:effectLst/>
              </a:rPr>
              <a:t>Экологически опасные зоны </a:t>
            </a:r>
            <a:br>
              <a:rPr lang="ru-RU" sz="1050" dirty="0" smtClean="0">
                <a:solidFill>
                  <a:srgbClr val="F72009"/>
                </a:solidFill>
                <a:effectLst/>
              </a:rPr>
            </a:br>
            <a:r>
              <a:rPr lang="ru-RU" sz="1050" dirty="0" smtClean="0">
                <a:solidFill>
                  <a:srgbClr val="F72009"/>
                </a:solidFill>
                <a:effectLst/>
              </a:rPr>
              <a:t>СПК» Красное»</a:t>
            </a:r>
            <a:endParaRPr lang="ru-RU" sz="1050" dirty="0">
              <a:solidFill>
                <a:srgbClr val="F72009"/>
              </a:solidFill>
              <a:effectLst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54" y="1052736"/>
            <a:ext cx="9130746" cy="580526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383370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CIM\101MSDCF\DSC0356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5568" y="0"/>
            <a:ext cx="4661136" cy="3501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CIM\101MSDCF\DSC0356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455568" cy="4005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080120"/>
          </a:xfrm>
        </p:spPr>
        <p:txBody>
          <a:bodyPr>
            <a:prstTxWarp prst="textDeflate">
              <a:avLst/>
            </a:prstTxWarp>
            <a:norm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ЭКСКУРСИЯ ПО ЭКОЛОГИЧЕСКИ ОПАСНЫМ ОБЪЕКТАМ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4" name="Picture 2" descr="F:\DCIM\105SSCAM\SL371820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718" y="3521968"/>
            <a:ext cx="4446850" cy="3336031"/>
          </a:xfrm>
          <a:prstGeom prst="rect">
            <a:avLst/>
          </a:prstGeom>
          <a:noFill/>
        </p:spPr>
      </p:pic>
      <p:pic>
        <p:nvPicPr>
          <p:cNvPr id="7" name="Picture 2" descr="F:\DCIM\105SSCAM\SL37182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48156" y="3501008"/>
            <a:ext cx="4661135" cy="333882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651972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CIM\101MSDCF\DSC0355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435"/>
            <a:ext cx="9144000" cy="68580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797152"/>
            <a:ext cx="8579296" cy="1143000"/>
          </a:xfrm>
        </p:spPr>
        <p:txBody>
          <a:bodyPr>
            <a:prstTxWarp prst="textSlantDown">
              <a:avLst/>
            </a:prstTxWarp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центральная шоссейная дорога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19983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Новая папка\DSC0353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85184"/>
            <a:ext cx="8229600" cy="850106"/>
          </a:xfrm>
        </p:spPr>
        <p:txBody>
          <a:bodyPr>
            <a:prstTxWarp prst="textSlantDown">
              <a:avLst/>
            </a:prstTxWarp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НЕФТЕБАЗА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020942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Новая папка\DSC0353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9" y="1071"/>
            <a:ext cx="9142571" cy="68569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prstTxWarp prst="textSlantDown">
              <a:avLst/>
            </a:prstTxWarp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МАШИННО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8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ТРАКТОРНЫЙ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ПАРК</a:t>
            </a:r>
            <a:endParaRPr lang="ru-RU" sz="2800" dirty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883422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F:\Новая папка\DSC0353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79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prstTxWarp prst="textSlantDown">
              <a:avLst/>
            </a:prstTxWarp>
            <a:normAutofit/>
          </a:bodyPr>
          <a:lstStyle/>
          <a:p>
            <a:pPr algn="just"/>
            <a:r>
              <a:rPr lang="ru-RU" sz="28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МАШИННО-ТРАКТОРНЫЙ ПАРК</a:t>
            </a:r>
            <a:endParaRPr lang="ru-RU" sz="2800" dirty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877396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DCIM\101MSDCF\DSC0356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" y="0"/>
            <a:ext cx="9144000" cy="49137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prstTxWarp prst="textSlantDown">
              <a:avLst/>
            </a:prstTxWarp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Молочно-товарная ферма</a:t>
            </a:r>
            <a:endParaRPr lang="ru-RU" sz="2800" dirty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8" name="Picture 4" descr="D:\DCIM\101MSDCF\DSC03565 - копия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" y="3429000"/>
            <a:ext cx="9139444" cy="3429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923996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109"/>
            <a:ext cx="9144000" cy="68651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prstTxWarp prst="textSlantDown">
              <a:avLst/>
            </a:prstTxWarp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АММИАЧНАЯ БОЧКА</a:t>
            </a:r>
            <a:endParaRPr lang="ru-RU" sz="2800" dirty="0"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7928906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572</TotalTime>
  <Words>61</Words>
  <Application>Microsoft Office PowerPoint</Application>
  <PresentationFormat>Экран (4:3)</PresentationFormat>
  <Paragraphs>19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Апекс</vt:lpstr>
      <vt:lpstr>МБОУ краснеская общеобразовательная школа</vt:lpstr>
      <vt:lpstr>Экологически опасные зоны  СПК» Красное»</vt:lpstr>
      <vt:lpstr>ЭКСКУРСИЯ ПО ЭКОЛОГИЧЕСКИ ОПАСНЫМ ОБЪЕКТАМ</vt:lpstr>
      <vt:lpstr>центральная шоссейная дорога</vt:lpstr>
      <vt:lpstr>НЕФТЕБАЗА</vt:lpstr>
      <vt:lpstr>МАШИННО - ТРАКТОРНЫЙ ПАРК</vt:lpstr>
      <vt:lpstr>МАШИННО-ТРАКТОРНЫЙ ПАРК</vt:lpstr>
      <vt:lpstr>Молочно-товарная ферма</vt:lpstr>
      <vt:lpstr>АММИАЧНАЯ БОЧКА</vt:lpstr>
      <vt:lpstr>Презентация PowerPoint</vt:lpstr>
      <vt:lpstr>Презентация PowerPoint</vt:lpstr>
      <vt:lpstr>Социологический опрос среди населения п.Красное   «Пути решения проблемы бытового мусора» </vt:lpstr>
      <vt:lpstr>Социологический опрос среди населения п.Красное  «Что вы делаете с пластиковой упаковкой?» </vt:lpstr>
      <vt:lpstr>«ЭТО МОЖЕТ КАЖДЫЙ»</vt:lpstr>
      <vt:lpstr>Презентация PowerPoint</vt:lpstr>
      <vt:lpstr>План-карта п.Красное</vt:lpstr>
      <vt:lpstr>Участие учащихся в проекте</vt:lpstr>
      <vt:lpstr>уборка территории от мусора</vt:lpstr>
      <vt:lpstr>СПАСИБО ЗА 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анна</dc:creator>
  <cp:lastModifiedBy>User</cp:lastModifiedBy>
  <cp:revision>58</cp:revision>
  <dcterms:created xsi:type="dcterms:W3CDTF">2013-01-14T14:43:08Z</dcterms:created>
  <dcterms:modified xsi:type="dcterms:W3CDTF">2015-12-04T10:58:48Z</dcterms:modified>
</cp:coreProperties>
</file>