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7" r:id="rId3"/>
    <p:sldId id="271" r:id="rId4"/>
    <p:sldId id="270" r:id="rId5"/>
    <p:sldId id="269" r:id="rId6"/>
    <p:sldId id="274" r:id="rId7"/>
    <p:sldId id="272" r:id="rId8"/>
    <p:sldId id="273" r:id="rId9"/>
    <p:sldId id="275" r:id="rId10"/>
    <p:sldId id="27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47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8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8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8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8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8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8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8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8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8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8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8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Tm="8000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3;&#1072;&#1083;&#1080;&#1085;&#1072;\Desktop\&#1040;.&#1057;.%20&#1055;&#1091;&#1096;&#1082;&#1080;&#1085;.&#1047;&#1048;&#1052;&#1053;&#1048;&#1049;%20&#1042;&#1045;&#1063;&#1045;&#1056;.&#1057;&#1083;&#1072;&#1081;&#1076;-&#1096;&#1086;&#1091;\antonio-vivaldi-vremena-goda.-zima-(mp3-crazy.com).mp3" TargetMode="Externa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hyperlink" Target="http://texnik.ucoz.ru/_ph/15/2/248029819.jpg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av-library.net/sounds/wind/zavyvanie_vetra_mp3_zvuki_skachat/131-1-0-1597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google.ru/url?sa=i&amp;rct=j&amp;q=&amp;esrc=s&amp;source=images&amp;cd=&amp;cad=rja&amp;uact=8&amp;ved=0ahUKEwjJwb2d5d_JAhUGEHIKHYbNAI8QjRwIBw&amp;url=http://photo.bigbo.ru/?p=10152&amp;psig=AFQjCNHaeRrELuiCItz1DtEx9GewmGsSjg&amp;ust=1450334931568475" TargetMode="External"/><Relationship Id="rId4" Type="http://schemas.openxmlformats.org/officeDocument/2006/relationships/hyperlink" Target="http://www.bolshoyvopros.ru/questions/662863-chem-metel-otlichaetsja-ot-vjugi-chem-metel-otlichaetsja-ot-purgi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Галина\Desktop\метель2.jpg"/>
          <p:cNvPicPr>
            <a:picLocks noChangeAspect="1" noChangeArrowheads="1"/>
          </p:cNvPicPr>
          <p:nvPr/>
        </p:nvPicPr>
        <p:blipFill>
          <a:blip r:embed="rId3">
            <a:lum bright="10000" contrast="27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6" descr="Картинка 19 из 17618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1285875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Галина\Desktop\метель2.jpg"/>
          <p:cNvPicPr>
            <a:picLocks noChangeAspect="1" noChangeArrowheads="1"/>
          </p:cNvPicPr>
          <p:nvPr/>
        </p:nvPicPr>
        <p:blipFill>
          <a:blip r:embed="rId3">
            <a:lum bright="-32000" contrast="27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5715016"/>
            <a:ext cx="5786446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Зимний вечер</a:t>
            </a:r>
            <a:endParaRPr lang="ru-RU" sz="6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8" name="Picture 4" descr="C:\Users\Галина\Desktop\изба 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71604" y="0"/>
            <a:ext cx="7572396" cy="5679296"/>
          </a:xfrm>
          <a:prstGeom prst="rect">
            <a:avLst/>
          </a:prstGeom>
          <a:noFill/>
        </p:spPr>
      </p:pic>
      <p:pic>
        <p:nvPicPr>
          <p:cNvPr id="9" name="antonio-vivaldi-vremena-goda.-zima-(mp3-crazy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215074" y="5857892"/>
            <a:ext cx="25717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</a:rPr>
              <a:t>Составитель  </a:t>
            </a:r>
            <a:r>
              <a:rPr lang="ru-RU" sz="1400" b="1" dirty="0" err="1" smtClean="0">
                <a:solidFill>
                  <a:schemeClr val="bg1"/>
                </a:solidFill>
              </a:rPr>
              <a:t>Курленко</a:t>
            </a:r>
            <a:r>
              <a:rPr lang="ru-RU" sz="1400" b="1" dirty="0" smtClean="0">
                <a:solidFill>
                  <a:schemeClr val="bg1"/>
                </a:solidFill>
              </a:rPr>
              <a:t> Г.П.,</a:t>
            </a:r>
          </a:p>
          <a:p>
            <a:r>
              <a:rPr lang="ru-RU" sz="1400" b="1" dirty="0" smtClean="0">
                <a:solidFill>
                  <a:schemeClr val="bg1"/>
                </a:solidFill>
              </a:rPr>
              <a:t>г</a:t>
            </a:r>
            <a:r>
              <a:rPr lang="ru-RU" sz="1400" b="1" dirty="0" smtClean="0">
                <a:solidFill>
                  <a:schemeClr val="bg1"/>
                </a:solidFill>
              </a:rPr>
              <a:t>.Ковров, Владимирская обл.</a:t>
            </a:r>
          </a:p>
          <a:p>
            <a:r>
              <a:rPr lang="ru-RU" sz="1400" b="1" dirty="0" smtClean="0">
                <a:solidFill>
                  <a:schemeClr val="bg1"/>
                </a:solidFill>
              </a:rPr>
              <a:t>МБОУ « СОШ №21»</a:t>
            </a:r>
            <a:endParaRPr lang="ru-RU" sz="1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Tm="1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2">
                <p:cTn id="2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Галина\Desktop\метель2.jpg"/>
          <p:cNvPicPr>
            <a:picLocks noChangeAspect="1" noChangeArrowheads="1"/>
          </p:cNvPicPr>
          <p:nvPr/>
        </p:nvPicPr>
        <p:blipFill>
          <a:blip r:embed="rId2">
            <a:lum bright="16000" contrast="27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214414" y="214290"/>
            <a:ext cx="65008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Использованные ресурсы</a:t>
            </a:r>
            <a:endParaRPr lang="ru-RU" sz="360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29673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http://wav-library.net/sounds/wind/zavyvanie_vetra_mp3_zvuki_skachat/131-1-0-1597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1785926"/>
            <a:ext cx="885828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3"/>
              </a:rPr>
              <a:t>http://wav-library.net/sounds/wind/zavyvanie_vetra_mp3_zvuki_skachat/131-1-0-1597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  <a:hlinkClick r:id="rId4"/>
              </a:rPr>
              <a:t>http://www.bolshoyvopros.ru/questions/662863-chem-metel-otlichaetsja-ot-vjugi-chem-metel-otlichaetsja-ot-purgi.html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  <a:hlinkClick r:id="rId5"/>
              </a:rPr>
              <a:t>https://www.google.ru/url?sa=i&amp;rct=j&amp;q=&amp;esrc=s&amp;source=images&amp;cd=&amp;cad=rja&amp;uact=8&amp;ved=0ahUKEwjJwb2d5d_JAhUGEHIKHYbNAI8QjRwIBw&amp;url=http%3A%2F%2Fphoto.bigbo.ru%2F%3Fp%3D10152&amp;psig=AFQjCNHaeRrELuiCItz1DtEx9GewmGsSjg&amp;ust=1450334931568475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https://www.google.ru/url?sa=i&amp;rct=j&amp;q=&amp;esrc=s&amp;source=images&amp;cd=&amp;cad=rja&amp;uact=8&amp;ved=0ahUKEwiYuvLA5d_JAhXJ6nIKHbeHBPAQjRwIBw&amp;url=http%3A%2F%2Fwww.dobroeslovo.ru%2Fviewtopic.php%3Ff%3D25%26t%3D20869&amp;psig=AFQjCNHaeRrELuiCItz1DtEx9GewmGsSjg&amp;ust=1450334931568475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https://www.google.ru/url?sa=i&amp;rct=j&amp;q=&amp;esrc=s&amp;source=images&amp;cd=&amp;cad=rja&amp;uact=8&amp;ved=0ahUKEwjh2rH05d_JAhVDcHIKHdKRD8UQjRwIBw&amp;url=http%3A%2F%2Fwww.liveinternet.ru%2Fusers%2Fbelsika50%2Ftags%2F%25E7%25E8%25EC%25E0%2F&amp;psig=AFQjCNHaeRrELuiCItz1DtEx9GewmGsSjg&amp;ust=1450334931568475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http://mp3-crazy.com/klassicheskaya_muzyka/30389-antonio-vivaldi-vremena-goda.-zima.html</a:t>
            </a:r>
            <a:endParaRPr lang="ru-RU" dirty="0" smtClean="0">
              <a:solidFill>
                <a:srgbClr val="002060"/>
              </a:solidFill>
            </a:endParaRPr>
          </a:p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 smtClean="0"/>
          </a:p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Tm="27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Галина\Desktop\метель2.jpg"/>
          <p:cNvPicPr>
            <a:picLocks noChangeAspect="1" noChangeArrowheads="1"/>
          </p:cNvPicPr>
          <p:nvPr/>
        </p:nvPicPr>
        <p:blipFill>
          <a:blip r:embed="rId2">
            <a:lum bright="-31000" contrast="27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282" y="5715016"/>
            <a:ext cx="5786446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Зимний вечер</a:t>
            </a:r>
            <a:endParaRPr lang="ru-RU" sz="6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5" name="Picture 3" descr="C:\Users\Галина\Desktop\буран 4.jpg"/>
          <p:cNvPicPr>
            <a:picLocks noChangeAspect="1" noChangeArrowheads="1"/>
          </p:cNvPicPr>
          <p:nvPr/>
        </p:nvPicPr>
        <p:blipFill>
          <a:blip r:embed="rId3">
            <a:lum bright="-37000" contrast="17000"/>
          </a:blip>
          <a:srcRect/>
          <a:stretch>
            <a:fillRect/>
          </a:stretch>
        </p:blipFill>
        <p:spPr bwMode="auto">
          <a:xfrm>
            <a:off x="1500166" y="0"/>
            <a:ext cx="7643834" cy="5715016"/>
          </a:xfrm>
          <a:prstGeom prst="rect">
            <a:avLst/>
          </a:prstGeom>
          <a:noFill/>
        </p:spPr>
      </p:pic>
      <p:pic>
        <p:nvPicPr>
          <p:cNvPr id="7" name="Picture 5" descr="C:\Users\Галина\Desktop\путник 5.jpg"/>
          <p:cNvPicPr>
            <a:picLocks noChangeAspect="1" noChangeArrowheads="1"/>
          </p:cNvPicPr>
          <p:nvPr/>
        </p:nvPicPr>
        <p:blipFill>
          <a:blip r:embed="rId4" cstate="print">
            <a:lum bright="-20000" contrast="-15000"/>
          </a:blip>
          <a:srcRect/>
          <a:stretch>
            <a:fillRect/>
          </a:stretch>
        </p:blipFill>
        <p:spPr bwMode="auto">
          <a:xfrm>
            <a:off x="1500166" y="0"/>
            <a:ext cx="7643834" cy="5732876"/>
          </a:xfrm>
          <a:prstGeom prst="rect">
            <a:avLst/>
          </a:prstGeom>
          <a:noFill/>
        </p:spPr>
      </p:pic>
      <p:pic>
        <p:nvPicPr>
          <p:cNvPr id="6" name="Picture 6" descr="C:\Users\Галина\Desktop\избушка.jpg"/>
          <p:cNvPicPr>
            <a:picLocks noChangeAspect="1" noChangeArrowheads="1"/>
          </p:cNvPicPr>
          <p:nvPr/>
        </p:nvPicPr>
        <p:blipFill>
          <a:blip r:embed="rId5" cstate="print">
            <a:lum bright="-37000" contrast="41000"/>
          </a:blip>
          <a:srcRect l="1154" r="29883" b="21212"/>
          <a:stretch>
            <a:fillRect/>
          </a:stretch>
        </p:blipFill>
        <p:spPr bwMode="auto">
          <a:xfrm flipH="1">
            <a:off x="-2" y="0"/>
            <a:ext cx="3791674" cy="3286124"/>
          </a:xfrm>
          <a:prstGeom prst="rect">
            <a:avLst/>
          </a:prstGeom>
          <a:noFill/>
        </p:spPr>
      </p:pic>
    </p:spTree>
  </p:cSld>
  <p:clrMapOvr>
    <a:masterClrMapping/>
  </p:clrMapOvr>
  <p:transition advTm="1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Галина\Desktop\метель2.jpg"/>
          <p:cNvPicPr>
            <a:picLocks noChangeAspect="1" noChangeArrowheads="1"/>
          </p:cNvPicPr>
          <p:nvPr/>
        </p:nvPicPr>
        <p:blipFill>
          <a:blip r:embed="rId2">
            <a:lum bright="-31000" contrast="27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lum bright="-21000"/>
          </a:blip>
          <a:srcRect/>
          <a:stretch>
            <a:fillRect/>
          </a:stretch>
        </p:blipFill>
        <p:spPr bwMode="auto">
          <a:xfrm>
            <a:off x="6929454" y="4143380"/>
            <a:ext cx="1875658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214282" y="5715016"/>
            <a:ext cx="5786446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Зимний вечер</a:t>
            </a:r>
            <a:endParaRPr lang="ru-RU" sz="6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0" name="Picture 6" descr="C:\Users\Галина\Desktop\избушка.jpg"/>
          <p:cNvPicPr>
            <a:picLocks noChangeAspect="1" noChangeArrowheads="1"/>
          </p:cNvPicPr>
          <p:nvPr/>
        </p:nvPicPr>
        <p:blipFill>
          <a:blip r:embed="rId4" cstate="print">
            <a:lum bright="-37000" contrast="41000"/>
          </a:blip>
          <a:srcRect l="1154" r="29883" b="21212"/>
          <a:stretch>
            <a:fillRect/>
          </a:stretch>
        </p:blipFill>
        <p:spPr bwMode="auto">
          <a:xfrm flipH="1">
            <a:off x="-3" y="0"/>
            <a:ext cx="5852381" cy="5072074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Галина\Desktop\метель2.jpg"/>
          <p:cNvPicPr>
            <a:picLocks noChangeAspect="1" noChangeArrowheads="1"/>
          </p:cNvPicPr>
          <p:nvPr/>
        </p:nvPicPr>
        <p:blipFill>
          <a:blip r:embed="rId2">
            <a:lum bright="-31000" contrast="27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lum bright="-21000"/>
          </a:blip>
          <a:srcRect/>
          <a:stretch>
            <a:fillRect/>
          </a:stretch>
        </p:blipFill>
        <p:spPr bwMode="auto">
          <a:xfrm>
            <a:off x="6929454" y="4143380"/>
            <a:ext cx="1875658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 descr="C:\Users\Галина\Desktop\Арина.jpg"/>
          <p:cNvPicPr>
            <a:picLocks noChangeAspect="1" noChangeArrowheads="1"/>
          </p:cNvPicPr>
          <p:nvPr/>
        </p:nvPicPr>
        <p:blipFill>
          <a:blip r:embed="rId4"/>
          <a:srcRect r="29592"/>
          <a:stretch>
            <a:fillRect/>
          </a:stretch>
        </p:blipFill>
        <p:spPr bwMode="auto">
          <a:xfrm>
            <a:off x="142844" y="142852"/>
            <a:ext cx="3286148" cy="5715040"/>
          </a:xfrm>
          <a:prstGeom prst="rect">
            <a:avLst/>
          </a:prstGeom>
          <a:noFill/>
        </p:spPr>
      </p:pic>
      <p:pic>
        <p:nvPicPr>
          <p:cNvPr id="6" name="Picture 3" descr="C:\Users\Галина\Desktop\Арина.jpg"/>
          <p:cNvPicPr>
            <a:picLocks noChangeAspect="1" noChangeArrowheads="1"/>
          </p:cNvPicPr>
          <p:nvPr/>
        </p:nvPicPr>
        <p:blipFill>
          <a:blip r:embed="rId4"/>
          <a:srcRect l="70408"/>
          <a:stretch>
            <a:fillRect/>
          </a:stretch>
        </p:blipFill>
        <p:spPr bwMode="auto">
          <a:xfrm>
            <a:off x="3428992" y="142852"/>
            <a:ext cx="1381135" cy="571504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14282" y="5715016"/>
            <a:ext cx="5786446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Зимний вечер</a:t>
            </a:r>
            <a:endParaRPr lang="ru-RU" sz="6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ransition spd="med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Галина\Desktop\метель2.jpg"/>
          <p:cNvPicPr>
            <a:picLocks noChangeAspect="1" noChangeArrowheads="1"/>
          </p:cNvPicPr>
          <p:nvPr/>
        </p:nvPicPr>
        <p:blipFill>
          <a:blip r:embed="rId2">
            <a:lum bright="-31000" contrast="27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282" y="5715016"/>
            <a:ext cx="5786446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Зимний вечер</a:t>
            </a:r>
            <a:endParaRPr lang="ru-RU" sz="6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5" name="Picture 2" descr="C:\Users\Галина\Desktop\Кружка.jpg"/>
          <p:cNvPicPr>
            <a:picLocks noChangeAspect="1" noChangeArrowheads="1"/>
          </p:cNvPicPr>
          <p:nvPr/>
        </p:nvPicPr>
        <p:blipFill>
          <a:blip r:embed="rId3"/>
          <a:srcRect l="11364" t="13500" r="7954" b="14499"/>
          <a:stretch>
            <a:fillRect/>
          </a:stretch>
        </p:blipFill>
        <p:spPr bwMode="auto">
          <a:xfrm>
            <a:off x="214282" y="142852"/>
            <a:ext cx="6974135" cy="4714908"/>
          </a:xfrm>
          <a:prstGeom prst="rect">
            <a:avLst/>
          </a:prstGeom>
          <a:noFill/>
        </p:spPr>
      </p:pic>
      <p:pic>
        <p:nvPicPr>
          <p:cNvPr id="1026" name="Picture 2" descr="C:\Users\Галина\Desktop\Пушк.jpg"/>
          <p:cNvPicPr>
            <a:picLocks noChangeAspect="1" noChangeArrowheads="1"/>
          </p:cNvPicPr>
          <p:nvPr/>
        </p:nvPicPr>
        <p:blipFill>
          <a:blip r:embed="rId4"/>
          <a:srcRect l="39019" t="11458" b="5208"/>
          <a:stretch>
            <a:fillRect/>
          </a:stretch>
        </p:blipFill>
        <p:spPr bwMode="auto">
          <a:xfrm>
            <a:off x="3590083" y="0"/>
            <a:ext cx="5553917" cy="5715016"/>
          </a:xfrm>
          <a:prstGeom prst="rect">
            <a:avLst/>
          </a:prstGeom>
          <a:noFill/>
        </p:spPr>
      </p:pic>
      <p:pic>
        <p:nvPicPr>
          <p:cNvPr id="7" name="Picture 3" descr="C:\Users\Галина\Desktop\Пу.jpg"/>
          <p:cNvPicPr>
            <a:picLocks noChangeAspect="1" noChangeArrowheads="1"/>
          </p:cNvPicPr>
          <p:nvPr/>
        </p:nvPicPr>
        <p:blipFill>
          <a:blip r:embed="rId5"/>
          <a:srcRect r="26536" b="7692"/>
          <a:stretch>
            <a:fillRect/>
          </a:stretch>
        </p:blipFill>
        <p:spPr bwMode="auto">
          <a:xfrm>
            <a:off x="3571868" y="0"/>
            <a:ext cx="5572132" cy="5715016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5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Галина\Desktop\метель2.jpg"/>
          <p:cNvPicPr>
            <a:picLocks noChangeAspect="1" noChangeArrowheads="1"/>
          </p:cNvPicPr>
          <p:nvPr/>
        </p:nvPicPr>
        <p:blipFill>
          <a:blip r:embed="rId2">
            <a:lum bright="-31000" contrast="27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282" y="5715016"/>
            <a:ext cx="5786446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Зимний вечер</a:t>
            </a:r>
            <a:endParaRPr lang="ru-RU" sz="6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6" name="Picture 3" descr="C:\Users\Галина\Desktop\Пу.jpg"/>
          <p:cNvPicPr>
            <a:picLocks noChangeAspect="1" noChangeArrowheads="1"/>
          </p:cNvPicPr>
          <p:nvPr/>
        </p:nvPicPr>
        <p:blipFill>
          <a:blip r:embed="rId3"/>
          <a:srcRect r="26536" b="7692"/>
          <a:stretch>
            <a:fillRect/>
          </a:stretch>
        </p:blipFill>
        <p:spPr bwMode="auto">
          <a:xfrm>
            <a:off x="3571868" y="0"/>
            <a:ext cx="5572132" cy="5715016"/>
          </a:xfrm>
          <a:prstGeom prst="rect">
            <a:avLst/>
          </a:prstGeom>
          <a:noFill/>
        </p:spPr>
      </p:pic>
      <p:pic>
        <p:nvPicPr>
          <p:cNvPr id="2050" name="Picture 2" descr="C:\Users\Галина\Desktop\синичк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43900" y="285728"/>
            <a:ext cx="785818" cy="534087"/>
          </a:xfrm>
          <a:prstGeom prst="rect">
            <a:avLst/>
          </a:prstGeom>
          <a:noFill/>
        </p:spPr>
      </p:pic>
      <p:pic>
        <p:nvPicPr>
          <p:cNvPr id="2051" name="Picture 3" descr="C:\Users\Галина\Desktop\olgap.jpg"/>
          <p:cNvPicPr>
            <a:picLocks noChangeAspect="1" noChangeArrowheads="1"/>
          </p:cNvPicPr>
          <p:nvPr/>
        </p:nvPicPr>
        <p:blipFill>
          <a:blip r:embed="rId5"/>
          <a:srcRect l="14351" r="43145"/>
          <a:stretch>
            <a:fillRect/>
          </a:stretch>
        </p:blipFill>
        <p:spPr bwMode="auto">
          <a:xfrm flipH="1">
            <a:off x="571472" y="1571612"/>
            <a:ext cx="2214578" cy="4112759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Галина\Desktop\зима.jpg"/>
          <p:cNvPicPr>
            <a:picLocks noChangeAspect="1" noChangeArrowheads="1"/>
          </p:cNvPicPr>
          <p:nvPr/>
        </p:nvPicPr>
        <p:blipFill>
          <a:blip r:embed="rId2" cstate="print">
            <a:lum bright="-48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282" y="5643578"/>
            <a:ext cx="578647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Зимний вечер</a:t>
            </a:r>
            <a:endParaRPr lang="ru-RU" sz="6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ransition spd="med" advTm="8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Галина\Desktop\метель2.jpg"/>
          <p:cNvPicPr>
            <a:picLocks noChangeAspect="1" noChangeArrowheads="1"/>
          </p:cNvPicPr>
          <p:nvPr/>
        </p:nvPicPr>
        <p:blipFill>
          <a:blip r:embed="rId2">
            <a:lum bright="-46000" contrast="27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282" y="5715016"/>
            <a:ext cx="5786446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Зимний вечер</a:t>
            </a:r>
            <a:endParaRPr lang="ru-RU" sz="6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6" name="Picture 8" descr="C:\Users\Галина\Desktop\изба 2.jpg"/>
          <p:cNvPicPr>
            <a:picLocks noChangeAspect="1" noChangeArrowheads="1"/>
          </p:cNvPicPr>
          <p:nvPr/>
        </p:nvPicPr>
        <p:blipFill>
          <a:blip r:embed="rId3" cstate="print">
            <a:lum bright="-23000"/>
          </a:blip>
          <a:srcRect l="46874" t="53745" r="26217" b="6782"/>
          <a:stretch>
            <a:fillRect/>
          </a:stretch>
        </p:blipFill>
        <p:spPr bwMode="auto">
          <a:xfrm>
            <a:off x="4500562" y="-1"/>
            <a:ext cx="4643438" cy="4572007"/>
          </a:xfrm>
          <a:prstGeom prst="rect">
            <a:avLst/>
          </a:prstGeom>
          <a:noFill/>
        </p:spPr>
      </p:pic>
      <p:pic>
        <p:nvPicPr>
          <p:cNvPr id="7" name="Picture 3" descr="C:\Users\Галина\Desktop\Пу.jpg"/>
          <p:cNvPicPr>
            <a:picLocks noChangeAspect="1" noChangeArrowheads="1"/>
          </p:cNvPicPr>
          <p:nvPr/>
        </p:nvPicPr>
        <p:blipFill>
          <a:blip r:embed="rId4"/>
          <a:srcRect l="12244" r="28420" b="26154"/>
          <a:stretch>
            <a:fillRect/>
          </a:stretch>
        </p:blipFill>
        <p:spPr bwMode="auto">
          <a:xfrm>
            <a:off x="0" y="0"/>
            <a:ext cx="4500562" cy="4572008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1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Галина\Desktop\метель2.jpg"/>
          <p:cNvPicPr>
            <a:picLocks noChangeAspect="1" noChangeArrowheads="1"/>
          </p:cNvPicPr>
          <p:nvPr/>
        </p:nvPicPr>
        <p:blipFill>
          <a:blip r:embed="rId2">
            <a:lum bright="-46000" contrast="27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282" y="5715016"/>
            <a:ext cx="5786446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Зимний вечер</a:t>
            </a:r>
            <a:endParaRPr lang="ru-RU" sz="6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6" name="Picture 8" descr="C:\Users\Галина\Desktop\изба 2.jpg"/>
          <p:cNvPicPr>
            <a:picLocks noChangeAspect="1" noChangeArrowheads="1"/>
          </p:cNvPicPr>
          <p:nvPr/>
        </p:nvPicPr>
        <p:blipFill>
          <a:blip r:embed="rId3" cstate="print">
            <a:lum bright="-23000"/>
          </a:blip>
          <a:srcRect l="46874" t="53745" r="26217" b="6782"/>
          <a:stretch>
            <a:fillRect/>
          </a:stretch>
        </p:blipFill>
        <p:spPr bwMode="auto">
          <a:xfrm>
            <a:off x="4500562" y="-1"/>
            <a:ext cx="4643438" cy="4572007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</TotalTime>
  <Words>70</Words>
  <PresentationFormat>Экран (4:3)</PresentationFormat>
  <Paragraphs>22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Галина</dc:creator>
  <cp:lastModifiedBy>Галина</cp:lastModifiedBy>
  <cp:revision>56</cp:revision>
  <dcterms:created xsi:type="dcterms:W3CDTF">2015-12-15T06:37:18Z</dcterms:created>
  <dcterms:modified xsi:type="dcterms:W3CDTF">2015-12-21T06:26:30Z</dcterms:modified>
</cp:coreProperties>
</file>