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64" r:id="rId4"/>
    <p:sldId id="262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00"/>
    <a:srgbClr val="004200"/>
    <a:srgbClr val="B00000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68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61BA0-E0CD-46B4-86C3-AC24A8677B4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231FED-8E9A-4306-87F9-134D12E544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5003E-0058-41A9-A897-29334F6BB0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A60E60-FB3F-4C87-8F8E-AFA945B6102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510FB6-8D5B-4F84-BDEE-0F2F9B44A8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131D9-ABB4-4B80-8C30-13F9BA04EC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CE9A83-7199-4610-B9F3-91F2960877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09BFA1-3A9F-497A-B8D2-2243028ED9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3F9885-647A-4B51-8C5D-70F69BC8F0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051F8D-047E-47E5-9C2D-2AADFC9A148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61FD67-5F25-4D22-AD46-9A2D94C4DB0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A6D800F-FDA4-4690-BA0E-1012CFF3561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pedsovet.s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Родственные слова</a:t>
            </a:r>
            <a:br>
              <a:rPr lang="ru-RU" dirty="0" smtClean="0"/>
            </a:br>
            <a:r>
              <a:rPr lang="ru-RU" dirty="0" smtClean="0"/>
              <a:t>«Четвертый лишний»</a:t>
            </a:r>
            <a:endParaRPr lang="ru-RU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14348" y="3929066"/>
            <a:ext cx="7772400" cy="1752600"/>
          </a:xfrm>
        </p:spPr>
        <p:txBody>
          <a:bodyPr/>
          <a:lstStyle/>
          <a:p>
            <a:pPr>
              <a:buFontTx/>
              <a:buNone/>
            </a:pPr>
            <a:r>
              <a:rPr lang="ru-RU" dirty="0" smtClean="0"/>
              <a:t> Акимова Ольга Валерьевна</a:t>
            </a:r>
          </a:p>
          <a:p>
            <a:pPr>
              <a:buFontTx/>
              <a:buNone/>
            </a:pPr>
            <a:r>
              <a:rPr lang="ru-RU" dirty="0" smtClean="0"/>
              <a:t>Учитель-логопед</a:t>
            </a:r>
          </a:p>
          <a:p>
            <a:pPr>
              <a:buFontTx/>
              <a:buNone/>
            </a:pPr>
            <a:r>
              <a:rPr lang="ru-RU" dirty="0" smtClean="0"/>
              <a:t>МБДОУ «Березовский детский сад №35»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549275"/>
            <a:ext cx="8135938" cy="1143000"/>
          </a:xfrm>
        </p:spPr>
        <p:txBody>
          <a:bodyPr/>
          <a:lstStyle/>
          <a:p>
            <a:r>
              <a:rPr lang="ru-RU" dirty="0" smtClean="0">
                <a:solidFill>
                  <a:srgbClr val="820000"/>
                </a:solidFill>
              </a:rPr>
              <a:t>Найди лишнее слово</a:t>
            </a:r>
            <a:endParaRPr lang="ru-RU" dirty="0">
              <a:solidFill>
                <a:srgbClr val="820000"/>
              </a:solidFill>
            </a:endParaRPr>
          </a:p>
        </p:txBody>
      </p:sp>
      <p:sp>
        <p:nvSpPr>
          <p:cNvPr id="7" name="Содержимое 5"/>
          <p:cNvSpPr txBox="1">
            <a:spLocks/>
          </p:cNvSpPr>
          <p:nvPr/>
        </p:nvSpPr>
        <p:spPr bwMode="auto">
          <a:xfrm>
            <a:off x="457200" y="1600201"/>
            <a:ext cx="6972320" cy="614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Весна  </a:t>
            </a: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Весенний  </a:t>
            </a:r>
            <a:r>
              <a:rPr kumimoji="0" lang="ru-RU" sz="3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Весняночка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одержимое 5"/>
          <p:cNvSpPr txBox="1">
            <a:spLocks/>
          </p:cNvSpPr>
          <p:nvPr/>
        </p:nvSpPr>
        <p:spPr bwMode="auto">
          <a:xfrm>
            <a:off x="3995936" y="1556792"/>
            <a:ext cx="3826768" cy="67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одержимое 5"/>
          <p:cNvSpPr txBox="1">
            <a:spLocks/>
          </p:cNvSpPr>
          <p:nvPr/>
        </p:nvSpPr>
        <p:spPr bwMode="auto">
          <a:xfrm>
            <a:off x="6429388" y="1643050"/>
            <a:ext cx="150019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Вести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5"/>
          <p:cNvSpPr txBox="1">
            <a:spLocks/>
          </p:cNvSpPr>
          <p:nvPr/>
        </p:nvSpPr>
        <p:spPr bwMode="auto">
          <a:xfrm>
            <a:off x="857224" y="2357430"/>
            <a:ext cx="707236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kern="0" dirty="0" smtClean="0">
                <a:latin typeface="+mn-lt"/>
                <a:cs typeface="+mn-cs"/>
              </a:rPr>
              <a:t>Осень   Осенний </a:t>
            </a:r>
            <a:r>
              <a:rPr lang="ru-RU" sz="3600" kern="0" dirty="0" err="1" smtClean="0">
                <a:latin typeface="+mn-lt"/>
                <a:cs typeface="+mn-cs"/>
              </a:rPr>
              <a:t>Осенины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5"/>
          <p:cNvSpPr txBox="1">
            <a:spLocks/>
          </p:cNvSpPr>
          <p:nvPr/>
        </p:nvSpPr>
        <p:spPr bwMode="auto">
          <a:xfrm>
            <a:off x="500034" y="2357430"/>
            <a:ext cx="1214446" cy="614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kern="0" dirty="0" err="1" smtClean="0">
                <a:latin typeface="+mn-lt"/>
                <a:cs typeface="+mn-cs"/>
              </a:rPr>
              <a:t>Осел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 bwMode="auto">
          <a:xfrm>
            <a:off x="500034" y="3214686"/>
            <a:ext cx="121444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Зима</a:t>
            </a:r>
            <a:r>
              <a:rPr kumimoji="0" lang="ru-RU" sz="36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Содержимое 5"/>
          <p:cNvSpPr txBox="1">
            <a:spLocks/>
          </p:cNvSpPr>
          <p:nvPr/>
        </p:nvSpPr>
        <p:spPr bwMode="auto">
          <a:xfrm>
            <a:off x="1714480" y="3214686"/>
            <a:ext cx="17145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kern="0" dirty="0" smtClean="0">
                <a:latin typeface="+mn-lt"/>
                <a:cs typeface="+mn-cs"/>
              </a:rPr>
              <a:t>Зимний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Содержимое 5"/>
          <p:cNvSpPr txBox="1">
            <a:spLocks/>
          </p:cNvSpPr>
          <p:nvPr/>
        </p:nvSpPr>
        <p:spPr bwMode="auto">
          <a:xfrm>
            <a:off x="5072066" y="3214686"/>
            <a:ext cx="235745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Зимовщик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Содержимое 5"/>
          <p:cNvSpPr txBox="1">
            <a:spLocks/>
          </p:cNvSpPr>
          <p:nvPr/>
        </p:nvSpPr>
        <p:spPr bwMode="auto">
          <a:xfrm>
            <a:off x="3714744" y="3214686"/>
            <a:ext cx="121444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Зина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Содержимое 5"/>
          <p:cNvSpPr txBox="1">
            <a:spLocks/>
          </p:cNvSpPr>
          <p:nvPr/>
        </p:nvSpPr>
        <p:spPr bwMode="auto">
          <a:xfrm>
            <a:off x="428596" y="4143380"/>
            <a:ext cx="17145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Летний 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Содержимое 5"/>
          <p:cNvSpPr txBox="1">
            <a:spLocks/>
          </p:cNvSpPr>
          <p:nvPr/>
        </p:nvSpPr>
        <p:spPr bwMode="auto">
          <a:xfrm>
            <a:off x="2071670" y="4143380"/>
            <a:ext cx="150019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Лейка 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Содержимое 5"/>
          <p:cNvSpPr txBox="1">
            <a:spLocks/>
          </p:cNvSpPr>
          <p:nvPr/>
        </p:nvSpPr>
        <p:spPr bwMode="auto">
          <a:xfrm>
            <a:off x="3571868" y="4143380"/>
            <a:ext cx="328614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Лето   Летник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3" grpId="0"/>
      <p:bldP spid="15" grpId="0"/>
      <p:bldP spid="1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910" y="2285992"/>
            <a:ext cx="7772400" cy="1362075"/>
          </a:xfrm>
        </p:spPr>
        <p:txBody>
          <a:bodyPr/>
          <a:lstStyle/>
          <a:p>
            <a:pPr algn="ctr"/>
            <a:r>
              <a:rPr lang="ru-RU" dirty="0" smtClean="0"/>
              <a:t>Молодцы!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755650" y="692150"/>
            <a:ext cx="6121400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dirty="0" smtClean="0"/>
              <a:t> </a:t>
            </a:r>
            <a:endParaRPr lang="ru-RU" sz="2400" dirty="0"/>
          </a:p>
          <a:p>
            <a:pPr algn="ctr"/>
            <a:r>
              <a:rPr lang="ru-RU" sz="2400" dirty="0" smtClean="0"/>
              <a:t>Источник  </a:t>
            </a:r>
            <a:r>
              <a:rPr lang="ru-RU" sz="2400" dirty="0"/>
              <a:t>шаблона</a:t>
            </a:r>
            <a:r>
              <a:rPr lang="ru-RU" sz="2800" dirty="0"/>
              <a:t>: </a:t>
            </a:r>
          </a:p>
          <a:p>
            <a:pPr algn="ctr"/>
            <a:endParaRPr lang="ru-RU" dirty="0"/>
          </a:p>
          <a:p>
            <a:pPr algn="ctr"/>
            <a:r>
              <a:rPr lang="ru-RU" sz="2400" b="1" i="1" dirty="0" err="1"/>
              <a:t>Ранько</a:t>
            </a:r>
            <a:r>
              <a:rPr lang="ru-RU" sz="2400" b="1" i="1" dirty="0"/>
              <a:t> Елена Алексеевна </a:t>
            </a:r>
          </a:p>
          <a:p>
            <a:pPr algn="ctr"/>
            <a:r>
              <a:rPr lang="ru-RU" sz="2400" b="1" i="1" dirty="0"/>
              <a:t>учитель начальных классов  </a:t>
            </a:r>
          </a:p>
          <a:p>
            <a:pPr algn="ctr"/>
            <a:r>
              <a:rPr lang="ru-RU" sz="2400" b="1" i="1" dirty="0"/>
              <a:t>МАОУ лицей №21</a:t>
            </a:r>
          </a:p>
          <a:p>
            <a:pPr algn="ctr"/>
            <a:r>
              <a:rPr lang="ru-RU" sz="2400" b="1" i="1" dirty="0"/>
              <a:t>  г. Иваново</a:t>
            </a:r>
          </a:p>
          <a:p>
            <a:pPr algn="ctr"/>
            <a:endParaRPr lang="ru-RU" b="1" i="1" dirty="0"/>
          </a:p>
          <a:p>
            <a:pPr algn="ctr"/>
            <a:endParaRPr lang="ru-RU" b="1" i="1" dirty="0"/>
          </a:p>
          <a:p>
            <a:pPr algn="ctr"/>
            <a:r>
              <a:rPr lang="ru-RU" sz="2400" b="1" i="1" dirty="0"/>
              <a:t>Сайт: </a:t>
            </a:r>
            <a:r>
              <a:rPr lang="ru-RU" sz="2400" b="1" i="1" dirty="0">
                <a:hlinkClick r:id="rId2"/>
              </a:rPr>
              <a:t>http://pedsovet.su/</a:t>
            </a:r>
            <a:r>
              <a:rPr lang="ru-RU" sz="2400" b="1" i="1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60</Words>
  <Application>Microsoft Office PowerPoint</Application>
  <PresentationFormat>Экран (4:3)</PresentationFormat>
  <Paragraphs>27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Оформление по умолчанию</vt:lpstr>
      <vt:lpstr>Родственные слова «Четвертый лишний»</vt:lpstr>
      <vt:lpstr>Найди лишнее слово</vt:lpstr>
      <vt:lpstr>Молодцы!</vt:lpstr>
      <vt:lpstr>Слайд 4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Admin</cp:lastModifiedBy>
  <cp:revision>49</cp:revision>
  <dcterms:created xsi:type="dcterms:W3CDTF">2012-08-12T16:04:58Z</dcterms:created>
  <dcterms:modified xsi:type="dcterms:W3CDTF">2016-03-02T15:04:00Z</dcterms:modified>
</cp:coreProperties>
</file>