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2" r:id="rId5"/>
    <p:sldId id="263" r:id="rId6"/>
    <p:sldId id="269" r:id="rId7"/>
    <p:sldId id="271" r:id="rId8"/>
    <p:sldId id="264" r:id="rId9"/>
    <p:sldId id="265" r:id="rId10"/>
    <p:sldId id="266" r:id="rId11"/>
    <p:sldId id="267" r:id="rId12"/>
    <p:sldId id="268" r:id="rId13"/>
    <p:sldId id="275" r:id="rId1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540C0-6D07-4E0F-BCFD-7C33BBE0FBC2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504B2-5FA4-40AC-9F99-EF4E12109A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9337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504B2-5FA4-40AC-9F99-EF4E12109AA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952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1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1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2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8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70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3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3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7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1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6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5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2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29.04.2018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9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zolotoe-pero.net/images/publish/724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154" y="642919"/>
            <a:ext cx="9282630" cy="5143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69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789042"/>
            <a:ext cx="9144000" cy="36575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числе жертв войны 13,7 миллиона человек </a:t>
            </a:r>
            <a:r>
              <a:rPr lang="ru-RU" sz="2800" b="1" dirty="0">
                <a:effectLst/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ru-RU" sz="28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 мирное население,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из них преднамеренно было истреблено оккупантами  7,4 миллиона, 2,2 миллиона погибло на работах в Германии, а 4,1 миллиона вымерло от голода в оккупации.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blockade.spbarchives.ru/images/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4" y="260649"/>
            <a:ext cx="6680815" cy="4316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3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861049"/>
            <a:ext cx="9144000" cy="2980331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Одним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из страшнейших моментов Великой Отечественной войны стала </a:t>
            </a:r>
            <a:r>
              <a:rPr lang="ru-RU" sz="2400" b="1" dirty="0" smtClean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Ленинградская </a:t>
            </a:r>
            <a:r>
              <a:rPr lang="ru-RU" sz="24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блокада, длившаяся 880 </a:t>
            </a:r>
            <a:r>
              <a:rPr lang="ru-RU" sz="2400" b="1" dirty="0" smtClean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дней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и прорванная 27 января 1944 г. </a:t>
            </a:r>
            <a:r>
              <a:rPr lang="ru-RU" sz="2400" b="1" dirty="0" smtClean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Численность </a:t>
            </a:r>
            <a:r>
              <a:rPr lang="ru-RU" sz="24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жертв ее превосходит потери США и Великобритании, вместе взятые, за всю Вторую мировую войну.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Впервые данные были обнародованы на Нюрнбергском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процессе.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xn--80apbncz.xn--p1ai/uploadedfiles/1-092016/images/49077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42852"/>
            <a:ext cx="6354416" cy="3574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535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789042"/>
            <a:ext cx="9144000" cy="36575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время блокады ежедневная норма хлеба для рабочих составляла всего 250 г, для служащих, иждивенцев и детей - вдвое меньше. В конце декабря 1941 года хлебная пайка стала почти вдвое тяжелее - к этому времени значительная часть населения погибла.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dokonline.com/uploads/posts/2010-12/129313072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0"/>
            <a:ext cx="6035751" cy="45268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672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.ytimg.com/vi/UnL_YoRReSU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64660" y="-171400"/>
            <a:ext cx="11728626" cy="720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688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" y="4149081"/>
            <a:ext cx="9146557" cy="2909455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22 июня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в 4 часа утра </a:t>
            </a:r>
            <a:r>
              <a:rPr lang="ru-RU" sz="28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началась война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продолжавшаяся </a:t>
            </a:r>
            <a:r>
              <a:rPr lang="ru-RU" sz="28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1418 дней и ночей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первый же день боев фашисты уничтожили 1200 советских самолетов, свыше 800 из них - на аэродромах.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nashkamensk.ru/upload/iblock/a78/a789700562e82decb4fc2e2c8b0aed9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3242" y="0"/>
            <a:ext cx="6898644" cy="4857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449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1zoom.ru/big2/897/313417-Sep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4626" y="179691"/>
            <a:ext cx="6454751" cy="4034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222859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Согласно статистике 1998 года, общие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безвозвратные</a:t>
            </a:r>
          </a:p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потери Советской Армии составили 11 944 100 человек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том числе погибло 6 885 000 человек,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пропало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без вести, пленено 4 559 000.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общей сложности Советский Союз потерял 26 600 000 граждан.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другим сведениям, общие потери могут составлять 29 592 749 человек.</a:t>
            </a:r>
          </a:p>
        </p:txBody>
      </p:sp>
    </p:spTree>
    <p:extLst>
      <p:ext uri="{BB962C8B-B14F-4D97-AF65-F5344CB8AC3E}">
        <p14:creationId xmlns:p14="http://schemas.microsoft.com/office/powerpoint/2010/main" xmlns="" val="270189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5877" y="4919009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Всего в боевых действиях в годы войны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участвовало </a:t>
            </a:r>
            <a:r>
              <a:rPr lang="ru-RU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34 476 700 советских </a:t>
            </a:r>
            <a:br>
              <a:rPr lang="ru-RU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военнослужащих.</a:t>
            </a:r>
          </a:p>
        </p:txBody>
      </p:sp>
      <p:pic>
        <p:nvPicPr>
          <p:cNvPr id="4098" name="Picture 2" descr="https://mgpr.49gov.ru/common/preview/574x329/upload/news/cover/novosti_12_may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060" y="0"/>
            <a:ext cx="8331219" cy="4775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032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92919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Армию и на Флот </a:t>
            </a:r>
            <a:endParaRPr lang="ru-RU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lang="ru-RU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призвано 490 тысяч женщин.</a:t>
            </a:r>
          </a:p>
        </p:txBody>
      </p:sp>
      <p:pic>
        <p:nvPicPr>
          <p:cNvPr id="1026" name="Picture 2" descr="http://archive.attaches.forums.a0z.ru/99/eb/1976-Vladivostok_par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14356"/>
            <a:ext cx="9144000" cy="3734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010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229200"/>
            <a:ext cx="9144000" cy="16288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За годы войны в СССР было </a:t>
            </a:r>
            <a:r>
              <a:rPr lang="ru-RU" sz="28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разрушено 1710 городов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более 70 тысяч деревень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, 32 тысячи заводов и фабрик, разграблено 98 тысяч колхозов и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2890 МТС.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engschool18.ru/uploads/posts/2010-05/1273824968_slajd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0"/>
            <a:ext cx="6858048" cy="5143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74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" y="4784578"/>
            <a:ext cx="9151137" cy="2073423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За время Второй Мировой Войны в СССР было </a:t>
            </a:r>
            <a:r>
              <a:rPr lang="ru-RU" sz="2800" b="1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произведено около 870 тысяч единиц боевой техники: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из них 120 тысяч самолетов, 90 тысяч танков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360 и 300 тысяч пушек и минометов.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4" descr="https://s1.1zoom.ru/b5050/857/Tanks_472580_3840x216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https://im0-tub-ru.yandex.net/i?id=a2d3ce6b2469866d83bd8ee75222a4a0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576" y="0"/>
            <a:ext cx="8636012" cy="4857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147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610133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 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Только в 1993 году были опубликованы официальные </a:t>
            </a:r>
            <a:r>
              <a:rPr lang="ru-RU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цифры советских людских потерь и потерь в танках и самолетах в период Курской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битвы – 860 000 </a:t>
            </a:r>
            <a:r>
              <a:rPr lang="ru-RU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человек.</a:t>
            </a:r>
          </a:p>
        </p:txBody>
      </p:sp>
      <p:pic>
        <p:nvPicPr>
          <p:cNvPr id="6146" name="Picture 2" descr="http://static.diary.ru/userdir/1/5/4/0/1540840/536309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248516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293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429132"/>
            <a:ext cx="9144000" cy="1843094"/>
          </a:xfrm>
        </p:spPr>
        <p:txBody>
          <a:bodyPr/>
          <a:lstStyle/>
          <a:p>
            <a:pPr algn="ctr"/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Советские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потери превысили германские в соотношении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7:1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пишет в своей статье "Правда о Великой Отечественной войне" исследователь Б. В. Соколов.</a:t>
            </a:r>
            <a:b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900igr.net/up/datas/156500/0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421" b="24578"/>
          <a:stretch/>
        </p:blipFill>
        <p:spPr bwMode="auto">
          <a:xfrm>
            <a:off x="0" y="5617"/>
            <a:ext cx="9144000" cy="4114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115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61</TotalTime>
  <Words>204</Words>
  <Application>Microsoft Office PowerPoint</Application>
  <PresentationFormat>Экран (4:3)</PresentationFormat>
  <Paragraphs>21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Базовая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Советские потери превысили германские в соотношении 7:1 - пишет в своей статье "Правда о Великой Отечественной войне" исследователь Б. В. Соколов. 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ПОМНИМ          ЛЮБИМ              СКОРБИМ</dc:title>
  <dc:creator>5-66</dc:creator>
  <cp:lastModifiedBy>Админ</cp:lastModifiedBy>
  <cp:revision>13</cp:revision>
  <dcterms:created xsi:type="dcterms:W3CDTF">2018-04-05T08:13:36Z</dcterms:created>
  <dcterms:modified xsi:type="dcterms:W3CDTF">2018-04-29T04:24:53Z</dcterms:modified>
</cp:coreProperties>
</file>