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06" r:id="rId2"/>
    <p:sldId id="293" r:id="rId3"/>
    <p:sldId id="304" r:id="rId4"/>
    <p:sldId id="307" r:id="rId5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9B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58705" autoAdjust="0"/>
  </p:normalViewPr>
  <p:slideViewPr>
    <p:cSldViewPr snapToGrid="0">
      <p:cViewPr varScale="1">
        <p:scale>
          <a:sx n="27" d="100"/>
          <a:sy n="27" d="100"/>
        </p:scale>
        <p:origin x="-16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0880E-9562-4D7E-991B-E9FF50FAFBF7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124C1-1AF2-4F32-9837-8C4CB5B825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8847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B103C-CB41-4583-A96B-4E8CDB9A736E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D0A1A-8904-4E19-A03B-7A3CF44D3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99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/>
              <a:t>ПОЯСНЕНИЯ: </a:t>
            </a:r>
            <a:r>
              <a:rPr lang="ru-RU" sz="1200" b="0" dirty="0" smtClean="0"/>
              <a:t>в</a:t>
            </a:r>
            <a:r>
              <a:rPr lang="ru-RU" sz="1200" b="0" baseline="0" dirty="0" smtClean="0"/>
              <a:t> данной презентации предлагаются два слайда с триггерами. Первый тип слайдов содержит вопрос и несколько вариантов ответов, их которых один верный, а остальные неверные. Второй тип слайдов содержит вопрос и 4 картинки, из которых на одной изображен ответ на вопрос. </a:t>
            </a:r>
          </a:p>
          <a:p>
            <a:r>
              <a:rPr lang="ru-RU" sz="1200" b="0" dirty="0" smtClean="0"/>
              <a:t>На основе двух шаблонов можно сделать множество заданий</a:t>
            </a:r>
            <a:r>
              <a:rPr lang="ru-RU" sz="1200" b="0" baseline="0" dirty="0" smtClean="0"/>
              <a:t>. Для этого необходимо добавить в презентацию необходимое количество копий слайдов, содержащих соответствующие шаблоны. Чтобы добавить копию слайда в презентацию нужно выполнить следующие действия:</a:t>
            </a:r>
          </a:p>
          <a:p>
            <a:r>
              <a:rPr lang="ru-RU" sz="1200" b="0" baseline="0" dirty="0" smtClean="0"/>
              <a:t>1. выделить миниатюру слайда и щелчком правой клавиши мыши вызвать контекстное меню. Выбрать пункт </a:t>
            </a:r>
            <a:r>
              <a:rPr lang="ru-RU" sz="1200" b="1" baseline="0" dirty="0" smtClean="0"/>
              <a:t>Копировать</a:t>
            </a:r>
          </a:p>
          <a:p>
            <a:r>
              <a:rPr lang="ru-RU" sz="1200" b="0" baseline="0" dirty="0" smtClean="0"/>
              <a:t>2. </a:t>
            </a:r>
            <a:r>
              <a:rPr lang="ru-RU" sz="1200" b="0" baseline="0" smtClean="0"/>
              <a:t>установить </a:t>
            </a:r>
            <a:r>
              <a:rPr lang="ru-RU" sz="1200" b="0" baseline="0" dirty="0" smtClean="0"/>
              <a:t>курсор мыши между миниатюрами слайдов и выполнить команду </a:t>
            </a:r>
            <a:r>
              <a:rPr lang="ru-RU" sz="1200" b="1" baseline="0" dirty="0" smtClean="0"/>
              <a:t>Вставить</a:t>
            </a:r>
            <a:r>
              <a:rPr lang="ru-RU" sz="1200" b="0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D0A1A-8904-4E19-A03B-7A3CF44D3AE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4909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ПОЯСНЕНИЯ: </a:t>
            </a:r>
            <a:r>
              <a:rPr lang="ru-RU" sz="1200" dirty="0" smtClean="0"/>
              <a:t>для изменения текста вместо</a:t>
            </a:r>
            <a:r>
              <a:rPr lang="ru-RU" sz="1200" baseline="0" dirty="0" smtClean="0"/>
              <a:t> существующих надписей нужно </a:t>
            </a:r>
            <a:r>
              <a:rPr lang="ru-RU" sz="1200" b="0" dirty="0" smtClean="0"/>
              <a:t>с помощью клавиатуры ввести свой текст. </a:t>
            </a:r>
            <a:r>
              <a:rPr lang="ru-RU" sz="1200" b="0" baseline="0" dirty="0" smtClean="0"/>
              <a:t>При изменении текста и положения объектов на слайде все настроенные анимации сохраняются.</a:t>
            </a:r>
            <a:endParaRPr lang="ru-RU" sz="1200" b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D0A1A-8904-4E19-A03B-7A3CF44D3AE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2774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C00000"/>
                </a:solidFill>
              </a:rPr>
              <a:t>ПОЯСНЕНИЯ: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r>
              <a:rPr lang="ru-RU" sz="1400" dirty="0" smtClean="0"/>
              <a:t>для изменения картинки выделите ее и на ленте меню </a:t>
            </a:r>
            <a:r>
              <a:rPr lang="ru-RU" sz="1400" b="1" dirty="0" smtClean="0"/>
              <a:t>Работа с рисунками - Формат </a:t>
            </a:r>
            <a:r>
              <a:rPr lang="ru-RU" sz="1400" dirty="0" smtClean="0"/>
              <a:t>выберите пункт </a:t>
            </a:r>
            <a:r>
              <a:rPr lang="ru-RU" sz="1400" b="1" dirty="0" smtClean="0"/>
              <a:t>Изменить рисунок. </a:t>
            </a:r>
            <a:r>
              <a:rPr lang="ru-RU" sz="1400" b="0" dirty="0" smtClean="0"/>
              <a:t>В окне </a:t>
            </a:r>
            <a:r>
              <a:rPr lang="ru-RU" sz="1400" b="1" dirty="0" smtClean="0"/>
              <a:t>Вставка рисунка </a:t>
            </a:r>
            <a:r>
              <a:rPr lang="ru-RU" sz="1400" b="0" dirty="0" smtClean="0"/>
              <a:t>выберите на компьютере нужное</a:t>
            </a:r>
            <a:r>
              <a:rPr lang="ru-RU" sz="1400" b="0" baseline="0" dirty="0" smtClean="0"/>
              <a:t> изображение и щелкните по кнопке</a:t>
            </a:r>
            <a:r>
              <a:rPr lang="ru-RU" sz="1400" b="1" baseline="0" dirty="0" smtClean="0"/>
              <a:t> Вставить. </a:t>
            </a:r>
            <a:r>
              <a:rPr lang="ru-RU" sz="1400" b="0" baseline="0" dirty="0" smtClean="0"/>
              <a:t>При изменении рисунков все настроенные анимации сохраняются.</a:t>
            </a:r>
            <a:endParaRPr lang="ru-RU" sz="1400" b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D0A1A-8904-4E19-A03B-7A3CF44D3AE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833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ПОЯСНЕНИЯ: </a:t>
            </a:r>
            <a:r>
              <a:rPr lang="ru-RU" sz="1200" dirty="0" smtClean="0"/>
              <a:t>для изменения текста вместо</a:t>
            </a:r>
            <a:r>
              <a:rPr lang="ru-RU" sz="1200" baseline="0" dirty="0" smtClean="0"/>
              <a:t> существующих надписей нужно </a:t>
            </a:r>
            <a:r>
              <a:rPr lang="ru-RU" sz="1200" b="0" dirty="0" smtClean="0"/>
              <a:t>с помощью клавиатуры ввести свой текст. </a:t>
            </a:r>
            <a:r>
              <a:rPr lang="ru-RU" sz="1200" b="0" baseline="0" dirty="0" smtClean="0"/>
              <a:t>При изменении текста и положения объектов на слайде все настроенные анимации сохраняются.</a:t>
            </a:r>
            <a:endParaRPr lang="ru-RU" sz="1200" b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D0A1A-8904-4E19-A03B-7A3CF44D3A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277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C67C5-5228-42A5-82AD-70C8E21F4E5F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7E958-3B70-400C-9675-40C03A7B01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22900-230B-4A2F-AC48-5661240F572A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FECC5-39F2-4520-A1B2-7AB724890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3FB1F-2073-420E-8DD8-E3CCC6186D66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32ADA-28F0-4F1B-AEF9-24E0824B9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050B6-E270-40C3-9B4F-460CB20E8BA2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921E9-7A97-482D-95BE-DD39EC50A7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0242A-BD72-4E58-B714-47CD7EC49FE0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42618-99B6-4B48-8E0A-0DC199862F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38759-0673-485A-BDEB-2A4C704AF151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9C1B1-A3AF-4DEB-8626-3EA4F4F1D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89792-6F98-466E-ACBE-D62CB6C96268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6152C-FC2E-4C45-9176-26E0EA6DB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E804D-EE3D-44F5-A99E-0BEB003E8F82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992C0-2F9E-4217-97DF-9E24D25BF6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581F7-FC06-4CD6-9C5E-5EB6241AF709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78CA8-C11B-4279-9B0C-FFD2B9DF4A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9C7A8-1D9A-45C9-965A-D55BE29515B7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45F0F-498B-439E-8089-C304106FF4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E7EDC-B6B4-44F7-95B5-5FFA7300F92C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4FCE5-DB40-4E90-9F8D-AFE0DFA88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4DF026-BEF7-4F42-9DD0-0AE3D04B3A0A}" type="datetimeFigureOut">
              <a:rPr lang="ru-RU"/>
              <a:pPr>
                <a:defRPr/>
              </a:pPr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107380-6AA0-42D6-A267-299D6E175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710186"/>
            <a:ext cx="9143999" cy="1470025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Шаблоны заданий с триггерами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20" r="12676"/>
          <a:stretch/>
        </p:blipFill>
        <p:spPr bwMode="auto">
          <a:xfrm>
            <a:off x="5978730" y="211014"/>
            <a:ext cx="2924808" cy="2210118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11539" r="10938"/>
          <a:stretch>
            <a:fillRect/>
          </a:stretch>
        </p:blipFill>
        <p:spPr bwMode="auto">
          <a:xfrm>
            <a:off x="140676" y="4580797"/>
            <a:ext cx="2780258" cy="2101358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10697" r="10697"/>
          <a:stretch>
            <a:fillRect/>
          </a:stretch>
        </p:blipFill>
        <p:spPr bwMode="auto">
          <a:xfrm>
            <a:off x="6195412" y="4607169"/>
            <a:ext cx="2677512" cy="199585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/>
          <a:srcRect l="10697" r="10697"/>
          <a:stretch>
            <a:fillRect/>
          </a:stretch>
        </p:blipFill>
        <p:spPr bwMode="auto">
          <a:xfrm>
            <a:off x="3235570" y="4642334"/>
            <a:ext cx="2630335" cy="196068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/>
          <a:srcRect l="10697" r="10697"/>
          <a:stretch>
            <a:fillRect/>
          </a:stretch>
        </p:blipFill>
        <p:spPr bwMode="auto">
          <a:xfrm>
            <a:off x="2771333" y="211013"/>
            <a:ext cx="3066758" cy="2286001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31" name="Picture 7" descr="http://www.rcokoit.ru/template/top_menu/logo_down.png"/>
          <p:cNvPicPr>
            <a:picLocks noChangeAspect="1" noChangeArrowheads="1"/>
          </p:cNvPicPr>
          <p:nvPr/>
        </p:nvPicPr>
        <p:blipFill>
          <a:blip r:embed="rId9"/>
          <a:srcRect l="14173" r="3150"/>
          <a:stretch>
            <a:fillRect/>
          </a:stretch>
        </p:blipFill>
        <p:spPr bwMode="auto">
          <a:xfrm>
            <a:off x="211014" y="-1"/>
            <a:ext cx="1647825" cy="1851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922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122238"/>
            <a:ext cx="8229600" cy="1143000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Введите свой вопрос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8760" y="147220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верный ответ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71898" y="147220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неверный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ответ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8760" y="386146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неверный ответ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71898" y="386146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неверный ответ</a:t>
            </a:r>
          </a:p>
        </p:txBody>
      </p:sp>
      <p:pic>
        <p:nvPicPr>
          <p:cNvPr id="1026" name="Picture 2" descr="C:\Users\User033\AppData\Local\Microsoft\Windows\Temporary Internet Files\Content.IE5\E7QW3JLN\MC900432670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2287" y="5956391"/>
            <a:ext cx="853394" cy="85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198" y="101309"/>
            <a:ext cx="8229600" cy="11430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Сформулируйте свое задание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484" y="1381472"/>
            <a:ext cx="3028247" cy="22722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0724" y="1381472"/>
            <a:ext cx="3028247" cy="22754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0723" y="4110828"/>
            <a:ext cx="3028247" cy="22754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3733" y="4110827"/>
            <a:ext cx="3028247" cy="2275439"/>
          </a:xfrm>
          <a:prstGeom prst="rect">
            <a:avLst/>
          </a:prstGeom>
        </p:spPr>
      </p:pic>
      <p:pic>
        <p:nvPicPr>
          <p:cNvPr id="14" name="Picture 2" descr="C:\Users\User033\AppData\Local\Microsoft\Windows\Temporary Internet Files\Content.IE5\E7QW3JLN\MC900432670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2287" y="5956391"/>
            <a:ext cx="853394" cy="85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974229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122238"/>
            <a:ext cx="8229600" cy="1143000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Введите свой вопрос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8760" y="147220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верный ответ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71898" y="147220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неверный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ответ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8760" y="386146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неверный ответ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71898" y="3861461"/>
            <a:ext cx="3897086" cy="1915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неверный ответ</a:t>
            </a:r>
          </a:p>
        </p:txBody>
      </p:sp>
      <p:pic>
        <p:nvPicPr>
          <p:cNvPr id="1026" name="Picture 2" descr="C:\Users\User033\AppData\Local\Microsoft\Windows\Temporary Internet Files\Content.IE5\E7QW3JLN\MC900432670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2287" y="5956391"/>
            <a:ext cx="853394" cy="85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068271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248</Words>
  <Application>Microsoft Office PowerPoint</Application>
  <PresentationFormat>Экран (4:3)</PresentationFormat>
  <Paragraphs>23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Шаблоны заданий с триггерами</vt:lpstr>
      <vt:lpstr>Введите свой вопрос</vt:lpstr>
      <vt:lpstr>Сформулируйте свое задание</vt:lpstr>
      <vt:lpstr>Введите свой вопрос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Времена года</dc:title>
  <dc:creator>admin</dc:creator>
  <cp:lastModifiedBy>admin</cp:lastModifiedBy>
  <cp:revision>72</cp:revision>
  <dcterms:created xsi:type="dcterms:W3CDTF">2011-09-20T20:28:15Z</dcterms:created>
  <dcterms:modified xsi:type="dcterms:W3CDTF">2014-04-11T06:50:39Z</dcterms:modified>
</cp:coreProperties>
</file>